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731" r:id="rId5"/>
    <p:sldMasterId id="2147483735" r:id="rId6"/>
    <p:sldMasterId id="2147483733" r:id="rId7"/>
    <p:sldMasterId id="2147483648" r:id="rId8"/>
    <p:sldMasterId id="2147483721" r:id="rId9"/>
    <p:sldMasterId id="2147483726" r:id="rId10"/>
    <p:sldMasterId id="2147483722" r:id="rId11"/>
    <p:sldMasterId id="2147483713" r:id="rId12"/>
    <p:sldMasterId id="2147483714" r:id="rId13"/>
  </p:sldMasterIdLst>
  <p:notesMasterIdLst>
    <p:notesMasterId r:id="rId22"/>
  </p:notesMasterIdLst>
  <p:sldIdLst>
    <p:sldId id="257" r:id="rId14"/>
    <p:sldId id="256" r:id="rId15"/>
    <p:sldId id="279" r:id="rId16"/>
    <p:sldId id="280" r:id="rId17"/>
    <p:sldId id="281" r:id="rId18"/>
    <p:sldId id="282" r:id="rId19"/>
    <p:sldId id="283" r:id="rId20"/>
    <p:sldId id="265"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1017"/>
    <a:srgbClr val="AE1017"/>
    <a:srgbClr val="F12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45CED-4211-40FA-B225-1A9662E96634}" v="11" dt="2023-07-20T14:05:47.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77736" autoAdjust="0"/>
  </p:normalViewPr>
  <p:slideViewPr>
    <p:cSldViewPr>
      <p:cViewPr varScale="1">
        <p:scale>
          <a:sx n="83" d="100"/>
          <a:sy n="83" d="100"/>
        </p:scale>
        <p:origin x="882" y="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A978D41-7074-40A0-8A8E-A985EF7417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67" name="Rectangle 3">
            <a:extLst>
              <a:ext uri="{FF2B5EF4-FFF2-40B4-BE49-F238E27FC236}">
                <a16:creationId xmlns:a16="http://schemas.microsoft.com/office/drawing/2014/main" id="{DE5BD2B1-1938-4D49-82F2-06E4AC77EF9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ヒラギノ角ゴ Pro W3" charset="0"/>
                <a:cs typeface="+mn-cs"/>
              </a:defRPr>
            </a:lvl1pPr>
          </a:lstStyle>
          <a:p>
            <a:pPr>
              <a:defRPr/>
            </a:pPr>
            <a:endParaRPr lang="en-GB"/>
          </a:p>
        </p:txBody>
      </p:sp>
      <p:sp>
        <p:nvSpPr>
          <p:cNvPr id="3076" name="Rectangle 4">
            <a:extLst>
              <a:ext uri="{FF2B5EF4-FFF2-40B4-BE49-F238E27FC236}">
                <a16:creationId xmlns:a16="http://schemas.microsoft.com/office/drawing/2014/main" id="{EFE5E8D2-C487-794D-B51E-A36D4BAAAC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5AE4196D-6121-4CF8-BB11-7EC03D4826E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3670" name="Rectangle 6">
            <a:extLst>
              <a:ext uri="{FF2B5EF4-FFF2-40B4-BE49-F238E27FC236}">
                <a16:creationId xmlns:a16="http://schemas.microsoft.com/office/drawing/2014/main" id="{5739531D-E977-492B-89BC-4A5F23C8569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71" name="Rectangle 7">
            <a:extLst>
              <a:ext uri="{FF2B5EF4-FFF2-40B4-BE49-F238E27FC236}">
                <a16:creationId xmlns:a16="http://schemas.microsoft.com/office/drawing/2014/main" id="{9B85C269-D8CF-43EC-8D7A-09DE5D8AD4B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ea typeface="ヒラギノ角ゴ Pro W3" pitchFamily="-84" charset="-128"/>
              </a:defRPr>
            </a:lvl1pPr>
          </a:lstStyle>
          <a:p>
            <a:pPr>
              <a:defRPr/>
            </a:pPr>
            <a:fld id="{8C4377FC-F24F-704B-9E5C-5852303664E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hristianaid.ie/sites/default/files/2023-07/faith-will-worship-resources-ni-roi-version-v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ristianaid.ie/appeals/seasonal-appeals/harvest-appeal/knowledges-sto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ristianaid.ie/sites/default/files/2023-07/faith-will-worship-resources-ni-roi-version-v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 to help you share Knowledge’s story</a:t>
            </a:r>
          </a:p>
          <a:p>
            <a:endParaRPr lang="en-US" dirty="0"/>
          </a:p>
          <a:p>
            <a:r>
              <a:rPr lang="en-US" dirty="0"/>
              <a:t>Good </a:t>
            </a:r>
            <a:r>
              <a:rPr lang="en-US" dirty="0" err="1"/>
              <a:t>mornin</a:t>
            </a:r>
            <a:r>
              <a:rPr lang="en-GB" dirty="0"/>
              <a:t>g and welcome</a:t>
            </a:r>
          </a:p>
          <a:p>
            <a:endParaRPr lang="en-US" dirty="0"/>
          </a:p>
          <a:p>
            <a:r>
              <a:rPr lang="en-US" dirty="0"/>
              <a:t>You could use some of the talk ideas in our worship guide - </a:t>
            </a:r>
            <a:r>
              <a:rPr lang="en-GB" dirty="0">
                <a:hlinkClick r:id="rId3"/>
              </a:rPr>
              <a:t>faith-will-worship-resources-ni-roi-version-v2.pdf (christianaid.ie)</a:t>
            </a:r>
            <a:r>
              <a:rPr lang="en-GB" dirty="0"/>
              <a:t> – such as focusing on the idea of leaving a legacy being like planting a seed:</a:t>
            </a:r>
          </a:p>
          <a:p>
            <a:endParaRPr lang="en-GB" dirty="0"/>
          </a:p>
          <a:p>
            <a:r>
              <a:rPr lang="en-US" dirty="0"/>
              <a:t>Harvest is a time when we say ‘thank you’ to God for all that we have, especially for the food we eat and those who produced it. When a farmer or a gardener plants a seed or a bulb, they have faith that it will grow up into a healthy plant. Some plants grow quickly. I wonder if anyone has ever sown any cress? If you’ve done that, you may have seen the seeds sprouting within a day. Or if anyone has planted a sunflower seed? A sunflower seed can grow to a plant that is 12 feet tall in three months! But some plants take much longer to grow! </a:t>
            </a:r>
          </a:p>
          <a:p>
            <a:endParaRPr lang="en-US" dirty="0"/>
          </a:p>
          <a:p>
            <a:r>
              <a:rPr lang="en-US" dirty="0"/>
              <a:t>[This and other ideas are fully scripted in the above worship resources]</a:t>
            </a: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1</a:t>
            </a:fld>
            <a:endParaRPr lang="en-GB" altLang="en-US"/>
          </a:p>
        </p:txBody>
      </p:sp>
    </p:spTree>
    <p:extLst>
      <p:ext uri="{BB962C8B-B14F-4D97-AF65-F5344CB8AC3E}">
        <p14:creationId xmlns:p14="http://schemas.microsoft.com/office/powerpoint/2010/main" val="73413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Knowledge’s full story can be found here - </a:t>
            </a:r>
            <a:r>
              <a:rPr lang="en-US" dirty="0">
                <a:hlinkClick r:id="rId3"/>
              </a:rPr>
              <a:t>Knowledge's Story - Christian Aid Ireland</a:t>
            </a:r>
            <a:endParaRPr lang="en-US" dirty="0"/>
          </a:p>
          <a:p>
            <a:endParaRPr lang="en-US" dirty="0"/>
          </a:p>
          <a:p>
            <a:r>
              <a:rPr lang="en-US" dirty="0"/>
              <a:t>So you can find a lot more details there, and pick out the details you think will be helpful and inspiring to share.</a:t>
            </a:r>
          </a:p>
          <a:p>
            <a:endParaRPr lang="en-US" dirty="0"/>
          </a:p>
          <a:p>
            <a:pPr algn="l"/>
            <a:r>
              <a:rPr lang="en-US" b="0" i="0" dirty="0">
                <a:solidFill>
                  <a:srgbClr val="2C3137"/>
                </a:solidFill>
                <a:effectLst/>
                <a:latin typeface="Open Sans 400"/>
              </a:rPr>
              <a:t>Knowledge </a:t>
            </a:r>
            <a:r>
              <a:rPr lang="en-US" b="0" i="0" dirty="0" err="1">
                <a:solidFill>
                  <a:srgbClr val="2C3137"/>
                </a:solidFill>
                <a:effectLst/>
                <a:latin typeface="Open Sans 400"/>
              </a:rPr>
              <a:t>Chikondo</a:t>
            </a:r>
            <a:r>
              <a:rPr lang="en-US" b="0" i="0" dirty="0">
                <a:solidFill>
                  <a:srgbClr val="2C3137"/>
                </a:solidFill>
                <a:effectLst/>
                <a:latin typeface="Open Sans 400"/>
              </a:rPr>
              <a:t> is a 35-year-old farmer who knows all about the value of planting seeds and watching them grow!</a:t>
            </a:r>
          </a:p>
          <a:p>
            <a:pPr algn="l"/>
            <a:endParaRPr lang="en-US" b="0" i="0" dirty="0">
              <a:solidFill>
                <a:srgbClr val="2C3137"/>
              </a:solidFill>
              <a:effectLst/>
              <a:latin typeface="Open Sans 400"/>
            </a:endParaRPr>
          </a:p>
          <a:p>
            <a:pPr algn="l"/>
            <a:r>
              <a:rPr lang="en-US" b="0" i="0">
                <a:solidFill>
                  <a:srgbClr val="2C3137"/>
                </a:solidFill>
                <a:effectLst/>
                <a:latin typeface="Open Sans 400"/>
              </a:rPr>
              <a:t>He </a:t>
            </a:r>
            <a:r>
              <a:rPr lang="en-US" b="0" i="0" dirty="0">
                <a:solidFill>
                  <a:srgbClr val="2C3137"/>
                </a:solidFill>
                <a:effectLst/>
                <a:latin typeface="Open Sans 400"/>
              </a:rPr>
              <a:t>lives with his wife and three children in Kondo Village, Zimbabwe. Knowledge struggled to make a living as a farmer until he was helped by a Christian Aid project called BRACT, which is run by a group of four local partner </a:t>
            </a:r>
            <a:r>
              <a:rPr lang="en-US" b="0" i="0" dirty="0" err="1">
                <a:solidFill>
                  <a:srgbClr val="2C3137"/>
                </a:solidFill>
                <a:effectLst/>
                <a:latin typeface="Open Sans 400"/>
              </a:rPr>
              <a:t>organisation</a:t>
            </a:r>
            <a:r>
              <a:rPr lang="en-US" b="0" i="0" dirty="0">
                <a:solidFill>
                  <a:srgbClr val="2C3137"/>
                </a:solidFill>
                <a:effectLst/>
                <a:latin typeface="Open Sans 400"/>
              </a:rPr>
              <a:t> including Bio-Innovation Zimbabwe (BIZ) and Silveira House.</a:t>
            </a:r>
          </a:p>
          <a:p>
            <a:pPr algn="l"/>
            <a:endParaRPr lang="en-US" b="0" i="0" dirty="0">
              <a:solidFill>
                <a:srgbClr val="2C3137"/>
              </a:solidFill>
              <a:effectLst/>
              <a:latin typeface="Open Sans 400"/>
            </a:endParaRPr>
          </a:p>
          <a:p>
            <a:pPr algn="l"/>
            <a:r>
              <a:rPr lang="en-US" b="0" i="0" dirty="0">
                <a:solidFill>
                  <a:srgbClr val="2C3137"/>
                </a:solidFill>
                <a:effectLst/>
                <a:latin typeface="Open Sans 400"/>
              </a:rPr>
              <a:t>Knowledge explains: “When I first started farming, life was really tough. The weather was erratic. Some years we received decent rainfall but other years we got only a few very intense storms then nothing. I was growing groundnuts and sorghum, but yields were poor and the income I got was too low to support my family. I had a real problem finding decent markets and the buyers who I approached offered very low prices for my products.” </a:t>
            </a:r>
          </a:p>
          <a:p>
            <a:pPr algn="l"/>
            <a:endParaRPr lang="en-US" b="0" i="0" dirty="0">
              <a:solidFill>
                <a:srgbClr val="2C3137"/>
              </a:solidFill>
              <a:effectLst/>
              <a:latin typeface="Open Sans 400"/>
            </a:endParaRPr>
          </a:p>
          <a:p>
            <a:pPr algn="l"/>
            <a:r>
              <a:rPr lang="en-US" b="0" i="0" dirty="0">
                <a:solidFill>
                  <a:srgbClr val="2C3137"/>
                </a:solidFill>
                <a:effectLst/>
                <a:latin typeface="Open Sans 400"/>
              </a:rPr>
              <a:t>Knowledge heard about the BRACT project when BIZ came to his village to survey the types of wild fruit that were available, such as a fruit found locally called </a:t>
            </a:r>
            <a:r>
              <a:rPr lang="en-US" b="0" i="0" dirty="0" err="1">
                <a:solidFill>
                  <a:srgbClr val="2C3137"/>
                </a:solidFill>
                <a:effectLst/>
                <a:latin typeface="Open Sans 400"/>
              </a:rPr>
              <a:t>Nhengeni</a:t>
            </a:r>
            <a:r>
              <a:rPr lang="en-US" b="0" i="0" dirty="0">
                <a:solidFill>
                  <a:srgbClr val="2C3137"/>
                </a:solidFill>
                <a:effectLst/>
                <a:latin typeface="Open Sans 400"/>
              </a:rPr>
              <a:t> (</a:t>
            </a:r>
            <a:r>
              <a:rPr lang="en-US" b="0" i="1" dirty="0" err="1">
                <a:solidFill>
                  <a:srgbClr val="2C3137"/>
                </a:solidFill>
                <a:effectLst/>
                <a:latin typeface="Open Sans 400"/>
              </a:rPr>
              <a:t>Ximmenia</a:t>
            </a:r>
            <a:r>
              <a:rPr lang="en-US" b="0" i="0" dirty="0">
                <a:solidFill>
                  <a:srgbClr val="2C3137"/>
                </a:solidFill>
                <a:effectLst/>
                <a:latin typeface="Open Sans 400"/>
              </a:rPr>
              <a:t> </a:t>
            </a:r>
            <a:r>
              <a:rPr lang="en-US" b="0" i="1" dirty="0" err="1">
                <a:solidFill>
                  <a:srgbClr val="2C3137"/>
                </a:solidFill>
                <a:effectLst/>
                <a:latin typeface="Open Sans 400"/>
              </a:rPr>
              <a:t>caffra</a:t>
            </a:r>
            <a:r>
              <a:rPr lang="en-US" b="0" i="0" dirty="0">
                <a:solidFill>
                  <a:srgbClr val="2C3137"/>
                </a:solidFill>
                <a:effectLst/>
                <a:latin typeface="Open Sans 400"/>
              </a:rPr>
              <a:t>). </a:t>
            </a:r>
            <a:r>
              <a:rPr lang="en-US" b="0" i="0" dirty="0" err="1">
                <a:solidFill>
                  <a:srgbClr val="2C3137"/>
                </a:solidFill>
                <a:effectLst/>
                <a:latin typeface="Open Sans 400"/>
              </a:rPr>
              <a:t>Nhengeni</a:t>
            </a:r>
            <a:r>
              <a:rPr lang="en-US" b="0" i="0" dirty="0">
                <a:solidFill>
                  <a:srgbClr val="2C3137"/>
                </a:solidFill>
                <a:effectLst/>
                <a:latin typeface="Open Sans 400"/>
              </a:rPr>
              <a:t> seeds are valuable because they contain oil which can be extracted to make cosmetics.</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2</a:t>
            </a:fld>
            <a:endParaRPr lang="en-GB" altLang="en-US"/>
          </a:p>
        </p:txBody>
      </p:sp>
    </p:spTree>
    <p:extLst>
      <p:ext uri="{BB962C8B-B14F-4D97-AF65-F5344CB8AC3E}">
        <p14:creationId xmlns:p14="http://schemas.microsoft.com/office/powerpoint/2010/main" val="269886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3137"/>
                </a:solidFill>
                <a:effectLst/>
                <a:latin typeface="Open Sans 400"/>
              </a:rPr>
              <a:t>Knowledge explains that “Harvesting must be done in a very hygienic way, so we wear clean clothes and take soap and a container of water with us to wash our hands regularly during harvesting.</a:t>
            </a:r>
          </a:p>
          <a:p>
            <a:pPr algn="l"/>
            <a:endParaRPr lang="en-US" b="0" i="0" dirty="0">
              <a:solidFill>
                <a:srgbClr val="2C3137"/>
              </a:solidFill>
              <a:effectLst/>
              <a:latin typeface="Open Sans 400"/>
            </a:endParaRPr>
          </a:p>
          <a:p>
            <a:pPr algn="l"/>
            <a:r>
              <a:rPr lang="en-US" b="0" i="0" dirty="0">
                <a:solidFill>
                  <a:srgbClr val="2C3137"/>
                </a:solidFill>
                <a:effectLst/>
                <a:latin typeface="Open Sans 400"/>
              </a:rPr>
              <a:t>To process the fruit, I have to remove the skin and wash the seed. It’s quite a process. I have to put the seed in a cloth bag and scrub it on the rock with sand. When the seed is clean, we sort it to remove any that are poor quality then we put it in a clean container and take it back to the homestead where I have made a drying structure using shade cloth supplied by BIZ. The seeds must not dry in the sun as this can affect some of the valuable chemicals that they contain.”</a:t>
            </a:r>
          </a:p>
          <a:p>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3</a:t>
            </a:fld>
            <a:endParaRPr lang="en-GB" altLang="en-US"/>
          </a:p>
        </p:txBody>
      </p:sp>
    </p:spTree>
    <p:extLst>
      <p:ext uri="{BB962C8B-B14F-4D97-AF65-F5344CB8AC3E}">
        <p14:creationId xmlns:p14="http://schemas.microsoft.com/office/powerpoint/2010/main" val="227599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3137"/>
                </a:solidFill>
                <a:effectLst/>
                <a:latin typeface="Open Sans 400"/>
              </a:rPr>
              <a:t>Knowledge has also received training from another partner involved with the BRACT project called Silveira House. They have trained him to be a welder, which provides him with an alternative source of income. He is also part of a group that shares welding equipment and a savings and loans group as part of the project.</a:t>
            </a:r>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4</a:t>
            </a:fld>
            <a:endParaRPr lang="en-GB" altLang="en-US"/>
          </a:p>
        </p:txBody>
      </p:sp>
    </p:spTree>
    <p:extLst>
      <p:ext uri="{BB962C8B-B14F-4D97-AF65-F5344CB8AC3E}">
        <p14:creationId xmlns:p14="http://schemas.microsoft.com/office/powerpoint/2010/main" val="160172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3137"/>
                </a:solidFill>
                <a:effectLst/>
                <a:latin typeface="Open Sans 400"/>
              </a:rPr>
              <a:t>Knowledge feels that his participation in the project has raised his standing in the community and he is better respected. He hopes to save enough money to buy a welding kit of his own and set up a welding business.</a:t>
            </a:r>
          </a:p>
          <a:p>
            <a:endParaRPr lang="en-US" b="0" i="0" dirty="0">
              <a:solidFill>
                <a:srgbClr val="2C3137"/>
              </a:solidFill>
              <a:effectLst/>
              <a:latin typeface="Open Sans 400"/>
            </a:endParaRPr>
          </a:p>
          <a:p>
            <a:r>
              <a:rPr lang="en-US" b="0" i="0" dirty="0">
                <a:solidFill>
                  <a:srgbClr val="2C3137"/>
                </a:solidFill>
                <a:effectLst/>
                <a:latin typeface="Open Sans 400"/>
              </a:rPr>
              <a:t>If you’ve supported Christian Aid in any way – whether through a monthly gift, through praying for us, through collecting for us or whatever action you’ve taken – you have been a part of this change in Knowledge’s life. Thank you.</a:t>
            </a:r>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5</a:t>
            </a:fld>
            <a:endParaRPr lang="en-GB" altLang="en-US"/>
          </a:p>
        </p:txBody>
      </p:sp>
    </p:spTree>
    <p:extLst>
      <p:ext uri="{BB962C8B-B14F-4D97-AF65-F5344CB8AC3E}">
        <p14:creationId xmlns:p14="http://schemas.microsoft.com/office/powerpoint/2010/main" val="193212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plant seeds, we have faith that they will grow up into tall and healthy plants. Of course, we don’t sit back and do nothing – we look after the plant by watering it, feeding it if necessary and weeding it. As we have talked about, some plants grow quickly – and we see the results of our work quickly. Other plants, such as trees, like the oak, take much longer to grow. But having faith means believing that the plant will grow – that something mighty like an oak tree will come from a tiny acorn and may live for 1,000 years. </a:t>
            </a:r>
          </a:p>
          <a:p>
            <a:endParaRPr lang="en-US" dirty="0"/>
          </a:p>
          <a:p>
            <a:r>
              <a:rPr lang="en-US" dirty="0"/>
              <a:t>This verse reminds us that we can’t always see the results of what we do immediately, and the impact might not be seen until long in the future – but it reminds us to have faith that good results – that may last forever – will come from the right actions. That can happen when someone leaves a gift in their will to the church and to Christian Aid. Think about how small acts of kindness can make a big difference to someone else’s life. </a:t>
            </a:r>
          </a:p>
          <a:p>
            <a:endParaRPr lang="en-US" dirty="0"/>
          </a:p>
          <a:p>
            <a:r>
              <a:rPr lang="en-US" dirty="0"/>
              <a:t>Can you think of some small acts you can do this week [take suggestions]. Can you be kind to someone at school who is being bullied or feeling left out? Can you pray for someone who is unwell and send them a card? Can you help out a bit more at home? Can you save something from your pocket money to give to charity? Or can you think of ways to raise money for charity – for example by doing some baking or washing some cars? </a:t>
            </a:r>
          </a:p>
          <a:p>
            <a:endParaRPr lang="en-US" dirty="0"/>
          </a:p>
          <a:p>
            <a:r>
              <a:rPr lang="en-US" dirty="0"/>
              <a:t>Are there any things you feel passionate about and want to change in the world? What can we do to help people who live in our local area? What can we do to help people who live further away? </a:t>
            </a:r>
          </a:p>
          <a:p>
            <a:endParaRPr lang="en-US" dirty="0"/>
          </a:p>
          <a:p>
            <a:r>
              <a:rPr lang="en-US" dirty="0"/>
              <a:t>Let’s remember that ‘mighty oaks from tiny acorns grow’, but that it can take a long time – 150 years in fact! And just like the one oak tree that can produce 10 million acorns, by having faith that God will bless our small actions, they can all add up to something much bigger – a movement of kindness that can change the world for the better, long into the future! </a:t>
            </a:r>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6</a:t>
            </a:fld>
            <a:endParaRPr lang="en-GB" altLang="en-US"/>
          </a:p>
        </p:txBody>
      </p:sp>
    </p:spTree>
    <p:extLst>
      <p:ext uri="{BB962C8B-B14F-4D97-AF65-F5344CB8AC3E}">
        <p14:creationId xmlns:p14="http://schemas.microsoft.com/office/powerpoint/2010/main" val="93493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Close in prayer</a:t>
            </a:r>
          </a:p>
          <a:p>
            <a:endParaRPr lang="en-US" dirty="0"/>
          </a:p>
          <a:p>
            <a:r>
              <a:rPr lang="en-US" dirty="0"/>
              <a:t>This prayer, and other suggestions, can be found in the worship resources – </a:t>
            </a:r>
            <a:r>
              <a:rPr lang="en-GB" dirty="0">
                <a:hlinkClick r:id="rId3"/>
              </a:rPr>
              <a:t>faith-will-worship-resources-ni-roi-version-v2.pdf (christianaid.ie)</a:t>
            </a:r>
            <a:endParaRPr lang="en-US" dirty="0"/>
          </a:p>
          <a:p>
            <a:endParaRPr lang="en-US" dirty="0"/>
          </a:p>
          <a:p>
            <a:r>
              <a:rPr lang="en-US" dirty="0"/>
              <a:t>Dear God, Thank you for the small things of the world: the acorn that grows into a mighty oak, the smallest acts of kindness to others. </a:t>
            </a:r>
          </a:p>
          <a:p>
            <a:endParaRPr lang="en-US" dirty="0"/>
          </a:p>
          <a:p>
            <a:r>
              <a:rPr lang="en-US" dirty="0"/>
              <a:t>Sometimes the problems of the world feel too big for us to change. </a:t>
            </a:r>
          </a:p>
          <a:p>
            <a:endParaRPr lang="en-US" dirty="0"/>
          </a:p>
          <a:p>
            <a:r>
              <a:rPr lang="en-US" dirty="0"/>
              <a:t>Help us to have faith that even our little actions can make a difference, and that we can make a better world, in our local community and beyond. In Jesus’ name we pray. </a:t>
            </a:r>
          </a:p>
          <a:p>
            <a:endParaRPr lang="en-US" dirty="0"/>
          </a:p>
          <a:p>
            <a:r>
              <a:rPr lang="en-US" dirty="0"/>
              <a:t>Amen. </a:t>
            </a:r>
            <a:endParaRPr lang="en-GB" dirty="0"/>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7</a:t>
            </a:fld>
            <a:endParaRPr lang="en-GB" altLang="en-US"/>
          </a:p>
        </p:txBody>
      </p:sp>
    </p:spTree>
    <p:extLst>
      <p:ext uri="{BB962C8B-B14F-4D97-AF65-F5344CB8AC3E}">
        <p14:creationId xmlns:p14="http://schemas.microsoft.com/office/powerpoint/2010/main" val="153275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F645-3B47-784D-A360-965741BFCB8F}"/>
              </a:ext>
            </a:extLst>
          </p:cNvPr>
          <p:cNvSpPr>
            <a:spLocks noGrp="1"/>
          </p:cNvSpPr>
          <p:nvPr>
            <p:ph type="title" hasCustomPrompt="1"/>
          </p:nvPr>
        </p:nvSpPr>
        <p:spPr>
          <a:xfrm>
            <a:off x="1160165" y="620688"/>
            <a:ext cx="6823670" cy="4824536"/>
          </a:xfrm>
        </p:spPr>
        <p:txBody>
          <a:bodyPr/>
          <a:lstStyle>
            <a:lvl1pPr>
              <a:defRPr sz="6000" b="1" i="0">
                <a:solidFill>
                  <a:srgbClr val="EA1017"/>
                </a:solidFill>
                <a:latin typeface="Mokoko XBd" panose="02060503020203020204" pitchFamily="18" charset="77"/>
                <a:cs typeface="Mokoko XBd" panose="02060503020203020204" pitchFamily="18" charset="77"/>
              </a:defRPr>
            </a:lvl1pPr>
          </a:lstStyle>
          <a:p>
            <a:r>
              <a:rPr lang="en-GB" dirty="0"/>
              <a:t>Thank you for supporting Christian Aid’s Turkey / Syria Earthquake Appeal!</a:t>
            </a:r>
            <a:endParaRPr lang="en-US" dirty="0"/>
          </a:p>
        </p:txBody>
      </p:sp>
    </p:spTree>
    <p:extLst>
      <p:ext uri="{BB962C8B-B14F-4D97-AF65-F5344CB8AC3E}">
        <p14:creationId xmlns:p14="http://schemas.microsoft.com/office/powerpoint/2010/main" val="161634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5">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7E7DD47-B7A4-304C-866E-53FA59FC7E71}"/>
              </a:ext>
            </a:extLst>
          </p:cNvPr>
          <p:cNvSpPr>
            <a:spLocks noGrp="1"/>
          </p:cNvSpPr>
          <p:nvPr>
            <p:ph type="body" sz="quarter" idx="11" hasCustomPrompt="1"/>
          </p:nvPr>
        </p:nvSpPr>
        <p:spPr>
          <a:xfrm>
            <a:off x="6602984" y="3801624"/>
            <a:ext cx="2303908" cy="1206500"/>
          </a:xfrm>
        </p:spPr>
        <p:txBody>
          <a:bodyPr/>
          <a:lstStyle/>
          <a:p>
            <a:pPr lvl="0"/>
            <a:r>
              <a:rPr lang="en-GB" dirty="0"/>
              <a:t>Caption text can go here. Just a short one of about 15 words or so. </a:t>
            </a:r>
          </a:p>
        </p:txBody>
      </p:sp>
      <p:sp>
        <p:nvSpPr>
          <p:cNvPr id="6" name="Picture Placeholder 5">
            <a:extLst>
              <a:ext uri="{FF2B5EF4-FFF2-40B4-BE49-F238E27FC236}">
                <a16:creationId xmlns:a16="http://schemas.microsoft.com/office/drawing/2014/main" id="{E1F115BE-32C2-1F4D-9899-AC89E2D77969}"/>
              </a:ext>
            </a:extLst>
          </p:cNvPr>
          <p:cNvSpPr>
            <a:spLocks noGrp="1"/>
          </p:cNvSpPr>
          <p:nvPr>
            <p:ph type="pic" sz="quarter" idx="12" hasCustomPrompt="1"/>
          </p:nvPr>
        </p:nvSpPr>
        <p:spPr>
          <a:xfrm>
            <a:off x="588963" y="1349375"/>
            <a:ext cx="5927725" cy="3659188"/>
          </a:xfrm>
        </p:spPr>
        <p:txBody>
          <a:bodyPr anchor="ctr"/>
          <a:lstStyle>
            <a:lvl1pPr marL="0" marR="0" indent="0" algn="l"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p:txBody>
      </p:sp>
      <p:sp>
        <p:nvSpPr>
          <p:cNvPr id="7" name="Slide Number Placeholder 6">
            <a:extLst>
              <a:ext uri="{FF2B5EF4-FFF2-40B4-BE49-F238E27FC236}">
                <a16:creationId xmlns:a16="http://schemas.microsoft.com/office/drawing/2014/main" id="{3055382E-5DBE-AB4F-8D10-287BF4B00949}"/>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9" name="Title Placeholder 9">
            <a:extLst>
              <a:ext uri="{FF2B5EF4-FFF2-40B4-BE49-F238E27FC236}">
                <a16:creationId xmlns:a16="http://schemas.microsoft.com/office/drawing/2014/main" id="{9EA94505-B008-B745-85BA-69C41BB4EA70}"/>
              </a:ext>
            </a:extLst>
          </p:cNvPr>
          <p:cNvSpPr>
            <a:spLocks noGrp="1"/>
          </p:cNvSpPr>
          <p:nvPr>
            <p:ph type="title" hasCustomPrompt="1"/>
          </p:nvPr>
        </p:nvSpPr>
        <p:spPr>
          <a:xfrm>
            <a:off x="573732" y="365125"/>
            <a:ext cx="7886700" cy="759619"/>
          </a:xfrm>
          <a:prstGeom prst="rect">
            <a:avLst/>
          </a:prstGeom>
        </p:spPr>
        <p:txBody>
          <a:bodyPr vert="horz" lIns="91440" tIns="45720" rIns="91440" bIns="45720" rtlCol="0" anchor="t">
            <a:noAutofit/>
          </a:bodyPr>
          <a:lstStyle>
            <a:lvl1pPr algn="l">
              <a:defRPr/>
            </a:lvl1pPr>
          </a:lstStyle>
          <a:p>
            <a:r>
              <a:rPr lang="en-GB" dirty="0"/>
              <a:t>One photo</a:t>
            </a:r>
            <a:endParaRPr lang="en-US" dirty="0"/>
          </a:p>
        </p:txBody>
      </p:sp>
    </p:spTree>
    <p:extLst>
      <p:ext uri="{BB962C8B-B14F-4D97-AF65-F5344CB8AC3E}">
        <p14:creationId xmlns:p14="http://schemas.microsoft.com/office/powerpoint/2010/main" val="314345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773A790D-9499-F54E-A3AB-CB1B713F64BB}"/>
              </a:ext>
            </a:extLst>
          </p:cNvPr>
          <p:cNvSpPr>
            <a:spLocks noGrp="1"/>
          </p:cNvSpPr>
          <p:nvPr>
            <p:ph type="body" sz="quarter" idx="11" hasCustomPrompt="1"/>
          </p:nvPr>
        </p:nvSpPr>
        <p:spPr>
          <a:xfrm>
            <a:off x="6410251" y="3874243"/>
            <a:ext cx="2303908" cy="1206500"/>
          </a:xfrm>
        </p:spPr>
        <p:txBody>
          <a:bodyPr/>
          <a:lstStyle/>
          <a:p>
            <a:pPr lvl="0"/>
            <a:r>
              <a:rPr lang="en-GB" dirty="0"/>
              <a:t>Caption text can go here. Just a short one of about 15 words or so. </a:t>
            </a:r>
          </a:p>
        </p:txBody>
      </p:sp>
      <p:sp>
        <p:nvSpPr>
          <p:cNvPr id="4" name="Picture Placeholder 3">
            <a:extLst>
              <a:ext uri="{FF2B5EF4-FFF2-40B4-BE49-F238E27FC236}">
                <a16:creationId xmlns:a16="http://schemas.microsoft.com/office/drawing/2014/main" id="{AB86033A-8847-7A40-9E1C-B8DDF48CCB82}"/>
              </a:ext>
            </a:extLst>
          </p:cNvPr>
          <p:cNvSpPr>
            <a:spLocks noGrp="1"/>
          </p:cNvSpPr>
          <p:nvPr>
            <p:ph type="pic" sz="quarter" idx="12" hasCustomPrompt="1"/>
          </p:nvPr>
        </p:nvSpPr>
        <p:spPr>
          <a:xfrm>
            <a:off x="660673" y="1300754"/>
            <a:ext cx="2543175" cy="3795713"/>
          </a:xfrm>
        </p:spPr>
        <p:txBody>
          <a:bodyPr anchor="ctr"/>
          <a:lstStyle>
            <a:lvl1pPr algn="ctr">
              <a:defRPr/>
            </a:lvl1pPr>
          </a:lstStyle>
          <a:p>
            <a:r>
              <a:rPr lang="en-US" dirty="0"/>
              <a:t>Click on picture icon to insert photo</a:t>
            </a:r>
          </a:p>
          <a:p>
            <a:endParaRPr lang="en-US" dirty="0"/>
          </a:p>
          <a:p>
            <a:endParaRPr lang="en-US" dirty="0"/>
          </a:p>
        </p:txBody>
      </p:sp>
      <p:sp>
        <p:nvSpPr>
          <p:cNvPr id="7" name="Picture Placeholder 6">
            <a:extLst>
              <a:ext uri="{FF2B5EF4-FFF2-40B4-BE49-F238E27FC236}">
                <a16:creationId xmlns:a16="http://schemas.microsoft.com/office/drawing/2014/main" id="{92041993-15D8-EA4F-B34F-A7343CD9DF0B}"/>
              </a:ext>
            </a:extLst>
          </p:cNvPr>
          <p:cNvSpPr>
            <a:spLocks noGrp="1"/>
          </p:cNvSpPr>
          <p:nvPr>
            <p:ph type="pic" sz="quarter" idx="13"/>
          </p:nvPr>
        </p:nvSpPr>
        <p:spPr>
          <a:xfrm>
            <a:off x="3456360" y="1300754"/>
            <a:ext cx="2508250" cy="38115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endParaRPr lang="en-US" dirty="0"/>
          </a:p>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a:p>
            <a:endParaRPr lang="en-US" dirty="0"/>
          </a:p>
        </p:txBody>
      </p:sp>
      <p:sp>
        <p:nvSpPr>
          <p:cNvPr id="8" name="Rectangle 6">
            <a:extLst>
              <a:ext uri="{FF2B5EF4-FFF2-40B4-BE49-F238E27FC236}">
                <a16:creationId xmlns:a16="http://schemas.microsoft.com/office/drawing/2014/main" id="{D0BFB4EC-52AB-3A40-A8D5-761FDD1CE061}"/>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11" name="Title Placeholder 9">
            <a:extLst>
              <a:ext uri="{FF2B5EF4-FFF2-40B4-BE49-F238E27FC236}">
                <a16:creationId xmlns:a16="http://schemas.microsoft.com/office/drawing/2014/main" id="{C8A10E32-95F3-8044-BB20-B512B79FCDA5}"/>
              </a:ext>
            </a:extLst>
          </p:cNvPr>
          <p:cNvSpPr>
            <a:spLocks noGrp="1"/>
          </p:cNvSpPr>
          <p:nvPr>
            <p:ph type="title" hasCustomPrompt="1"/>
          </p:nvPr>
        </p:nvSpPr>
        <p:spPr>
          <a:xfrm>
            <a:off x="628650" y="365125"/>
            <a:ext cx="7886700" cy="759619"/>
          </a:xfrm>
          <a:prstGeom prst="rect">
            <a:avLst/>
          </a:prstGeom>
        </p:spPr>
        <p:txBody>
          <a:bodyPr vert="horz" lIns="91440" tIns="45720" rIns="91440" bIns="45720" rtlCol="0" anchor="t">
            <a:noAutofit/>
          </a:bodyPr>
          <a:lstStyle/>
          <a:p>
            <a:r>
              <a:rPr lang="en-GB" dirty="0"/>
              <a:t>Two photos</a:t>
            </a:r>
            <a:endParaRPr lang="en-US" dirty="0"/>
          </a:p>
        </p:txBody>
      </p:sp>
    </p:spTree>
    <p:extLst>
      <p:ext uri="{BB962C8B-B14F-4D97-AF65-F5344CB8AC3E}">
        <p14:creationId xmlns:p14="http://schemas.microsoft.com/office/powerpoint/2010/main" val="72488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FB03-A776-1D4A-963C-8EA3430FA136}"/>
              </a:ext>
            </a:extLst>
          </p:cNvPr>
          <p:cNvSpPr>
            <a:spLocks noGrp="1"/>
          </p:cNvSpPr>
          <p:nvPr>
            <p:ph type="title" hasCustomPrompt="1"/>
          </p:nvPr>
        </p:nvSpPr>
        <p:spPr/>
        <p:txBody>
          <a:bodyPr/>
          <a:lstStyle/>
          <a:p>
            <a:r>
              <a:rPr lang="en-GB" dirty="0"/>
              <a:t>Video </a:t>
            </a:r>
            <a:endParaRPr lang="en-US" dirty="0"/>
          </a:p>
        </p:txBody>
      </p:sp>
      <p:sp>
        <p:nvSpPr>
          <p:cNvPr id="5" name="Media Placeholder 4">
            <a:extLst>
              <a:ext uri="{FF2B5EF4-FFF2-40B4-BE49-F238E27FC236}">
                <a16:creationId xmlns:a16="http://schemas.microsoft.com/office/drawing/2014/main" id="{4C2DAD14-1745-5848-B6B4-BEFBF1ECD06E}"/>
              </a:ext>
            </a:extLst>
          </p:cNvPr>
          <p:cNvSpPr>
            <a:spLocks noGrp="1"/>
          </p:cNvSpPr>
          <p:nvPr>
            <p:ph type="media" sz="quarter" idx="11" hasCustomPrompt="1"/>
          </p:nvPr>
        </p:nvSpPr>
        <p:spPr>
          <a:xfrm>
            <a:off x="628650" y="1341438"/>
            <a:ext cx="7886700" cy="3959225"/>
          </a:xfrm>
        </p:spPr>
        <p:txBody>
          <a:bodyPr anchor="ctr"/>
          <a:lstStyle>
            <a:lvl1pPr algn="ctr">
              <a:defRPr/>
            </a:lvl1pPr>
          </a:lstStyle>
          <a:p>
            <a:r>
              <a:rPr lang="en-US" dirty="0"/>
              <a:t>Insert video here </a:t>
            </a:r>
          </a:p>
        </p:txBody>
      </p:sp>
      <p:sp>
        <p:nvSpPr>
          <p:cNvPr id="6" name="Rectangle 6">
            <a:extLst>
              <a:ext uri="{FF2B5EF4-FFF2-40B4-BE49-F238E27FC236}">
                <a16:creationId xmlns:a16="http://schemas.microsoft.com/office/drawing/2014/main" id="{8A95F68D-E58C-2541-A8F7-79FE0F959D9F}"/>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Tree>
    <p:extLst>
      <p:ext uri="{BB962C8B-B14F-4D97-AF65-F5344CB8AC3E}">
        <p14:creationId xmlns:p14="http://schemas.microsoft.com/office/powerpoint/2010/main" val="264189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2EA9252-D54C-DE43-93DE-3F956E756E94}"/>
              </a:ext>
            </a:extLst>
          </p:cNvPr>
          <p:cNvSpPr>
            <a:spLocks noGrp="1"/>
          </p:cNvSpPr>
          <p:nvPr>
            <p:ph type="body" sz="quarter" idx="11" hasCustomPrompt="1"/>
          </p:nvPr>
        </p:nvSpPr>
        <p:spPr>
          <a:xfrm>
            <a:off x="539750" y="1341438"/>
            <a:ext cx="3744913" cy="3959225"/>
          </a:xfrm>
        </p:spPr>
        <p:txBody>
          <a:bodyPr/>
          <a:lstStyle>
            <a:lvl1pPr>
              <a:defRPr b="1"/>
            </a:lvl1pPr>
          </a:lstStyle>
          <a:p>
            <a:pPr lvl="0"/>
            <a:r>
              <a:rPr lang="en-US" dirty="0"/>
              <a:t>‘This could be a pull quote from the person in the photo. ‘Because of climate change and drought, I worry a lot about food’ Quote attribution here in this style</a:t>
            </a:r>
          </a:p>
        </p:txBody>
      </p:sp>
      <p:sp>
        <p:nvSpPr>
          <p:cNvPr id="4" name="Picture Placeholder 3">
            <a:extLst>
              <a:ext uri="{FF2B5EF4-FFF2-40B4-BE49-F238E27FC236}">
                <a16:creationId xmlns:a16="http://schemas.microsoft.com/office/drawing/2014/main" id="{2D263CD8-A5EF-6740-8FC8-5E905C12D11F}"/>
              </a:ext>
            </a:extLst>
          </p:cNvPr>
          <p:cNvSpPr>
            <a:spLocks noGrp="1"/>
          </p:cNvSpPr>
          <p:nvPr>
            <p:ph type="pic" sz="quarter" idx="12" hasCustomPrompt="1"/>
          </p:nvPr>
        </p:nvSpPr>
        <p:spPr>
          <a:xfrm>
            <a:off x="4484216" y="1341437"/>
            <a:ext cx="4067175" cy="4390801"/>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p:txBody>
      </p:sp>
      <p:sp>
        <p:nvSpPr>
          <p:cNvPr id="6" name="Rectangle 6">
            <a:extLst>
              <a:ext uri="{FF2B5EF4-FFF2-40B4-BE49-F238E27FC236}">
                <a16:creationId xmlns:a16="http://schemas.microsoft.com/office/drawing/2014/main" id="{49894434-55D9-D946-A2A3-6ED3B95C9976}"/>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11" name="Title Placeholder 9">
            <a:extLst>
              <a:ext uri="{FF2B5EF4-FFF2-40B4-BE49-F238E27FC236}">
                <a16:creationId xmlns:a16="http://schemas.microsoft.com/office/drawing/2014/main" id="{6C91AA40-4C4F-5547-8513-9554FCF86791}"/>
              </a:ext>
            </a:extLst>
          </p:cNvPr>
          <p:cNvSpPr>
            <a:spLocks noGrp="1"/>
          </p:cNvSpPr>
          <p:nvPr>
            <p:ph type="title" hasCustomPrompt="1"/>
          </p:nvPr>
        </p:nvSpPr>
        <p:spPr>
          <a:xfrm>
            <a:off x="628650" y="365125"/>
            <a:ext cx="7886700" cy="759619"/>
          </a:xfrm>
          <a:prstGeom prst="rect">
            <a:avLst/>
          </a:prstGeom>
        </p:spPr>
        <p:txBody>
          <a:bodyPr vert="horz" lIns="91440" tIns="45720" rIns="91440" bIns="45720" rtlCol="0" anchor="t">
            <a:noAutofit/>
          </a:bodyPr>
          <a:lstStyle/>
          <a:p>
            <a:r>
              <a:rPr lang="en-GB" dirty="0"/>
              <a:t>Photo with quote</a:t>
            </a:r>
            <a:endParaRPr lang="en-US" dirty="0"/>
          </a:p>
        </p:txBody>
      </p:sp>
    </p:spTree>
    <p:extLst>
      <p:ext uri="{BB962C8B-B14F-4D97-AF65-F5344CB8AC3E}">
        <p14:creationId xmlns:p14="http://schemas.microsoft.com/office/powerpoint/2010/main" val="76652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7E7DD47-B7A4-304C-866E-53FA59FC7E71}"/>
              </a:ext>
            </a:extLst>
          </p:cNvPr>
          <p:cNvSpPr>
            <a:spLocks noGrp="1"/>
          </p:cNvSpPr>
          <p:nvPr>
            <p:ph type="body" sz="quarter" idx="11" hasCustomPrompt="1"/>
          </p:nvPr>
        </p:nvSpPr>
        <p:spPr>
          <a:xfrm>
            <a:off x="6602984" y="3801624"/>
            <a:ext cx="2303908" cy="1206500"/>
          </a:xfrm>
        </p:spPr>
        <p:txBody>
          <a:bodyPr/>
          <a:lstStyle/>
          <a:p>
            <a:pPr lvl="0"/>
            <a:r>
              <a:rPr lang="en-GB" dirty="0"/>
              <a:t>Caption text can go here. Just a short one of about 15 words or so. </a:t>
            </a:r>
          </a:p>
        </p:txBody>
      </p:sp>
      <p:sp>
        <p:nvSpPr>
          <p:cNvPr id="6" name="Picture Placeholder 5">
            <a:extLst>
              <a:ext uri="{FF2B5EF4-FFF2-40B4-BE49-F238E27FC236}">
                <a16:creationId xmlns:a16="http://schemas.microsoft.com/office/drawing/2014/main" id="{E1F115BE-32C2-1F4D-9899-AC89E2D77969}"/>
              </a:ext>
            </a:extLst>
          </p:cNvPr>
          <p:cNvSpPr>
            <a:spLocks noGrp="1"/>
          </p:cNvSpPr>
          <p:nvPr>
            <p:ph type="pic" sz="quarter" idx="12" hasCustomPrompt="1"/>
          </p:nvPr>
        </p:nvSpPr>
        <p:spPr>
          <a:xfrm>
            <a:off x="588963" y="1349375"/>
            <a:ext cx="5927725" cy="36591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p:txBody>
      </p:sp>
      <p:sp>
        <p:nvSpPr>
          <p:cNvPr id="7" name="Slide Number Placeholder 6">
            <a:extLst>
              <a:ext uri="{FF2B5EF4-FFF2-40B4-BE49-F238E27FC236}">
                <a16:creationId xmlns:a16="http://schemas.microsoft.com/office/drawing/2014/main" id="{3055382E-5DBE-AB4F-8D10-287BF4B00949}"/>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9" name="Title Placeholder 9">
            <a:extLst>
              <a:ext uri="{FF2B5EF4-FFF2-40B4-BE49-F238E27FC236}">
                <a16:creationId xmlns:a16="http://schemas.microsoft.com/office/drawing/2014/main" id="{9EA94505-B008-B745-85BA-69C41BB4EA70}"/>
              </a:ext>
            </a:extLst>
          </p:cNvPr>
          <p:cNvSpPr>
            <a:spLocks noGrp="1"/>
          </p:cNvSpPr>
          <p:nvPr>
            <p:ph type="title" hasCustomPrompt="1"/>
          </p:nvPr>
        </p:nvSpPr>
        <p:spPr>
          <a:xfrm>
            <a:off x="628650" y="365125"/>
            <a:ext cx="7886700" cy="759619"/>
          </a:xfrm>
          <a:prstGeom prst="rect">
            <a:avLst/>
          </a:prstGeom>
        </p:spPr>
        <p:txBody>
          <a:bodyPr vert="horz" lIns="91440" tIns="45720" rIns="91440" bIns="45720" rtlCol="0" anchor="t">
            <a:noAutofit/>
          </a:bodyPr>
          <a:lstStyle/>
          <a:p>
            <a:r>
              <a:rPr lang="en-GB" dirty="0"/>
              <a:t>One photo</a:t>
            </a:r>
            <a:endParaRPr lang="en-US" dirty="0"/>
          </a:p>
        </p:txBody>
      </p:sp>
    </p:spTree>
    <p:extLst>
      <p:ext uri="{BB962C8B-B14F-4D97-AF65-F5344CB8AC3E}">
        <p14:creationId xmlns:p14="http://schemas.microsoft.com/office/powerpoint/2010/main" val="138984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773A790D-9499-F54E-A3AB-CB1B713F64BB}"/>
              </a:ext>
            </a:extLst>
          </p:cNvPr>
          <p:cNvSpPr>
            <a:spLocks noGrp="1"/>
          </p:cNvSpPr>
          <p:nvPr>
            <p:ph type="body" sz="quarter" idx="11" hasCustomPrompt="1"/>
          </p:nvPr>
        </p:nvSpPr>
        <p:spPr>
          <a:xfrm>
            <a:off x="6410251" y="3874243"/>
            <a:ext cx="2303908" cy="1206500"/>
          </a:xfrm>
        </p:spPr>
        <p:txBody>
          <a:bodyPr/>
          <a:lstStyle/>
          <a:p>
            <a:pPr lvl="0"/>
            <a:r>
              <a:rPr lang="en-GB" dirty="0"/>
              <a:t>Caption text can go here. Just a short one of about 15 words or so. </a:t>
            </a:r>
          </a:p>
        </p:txBody>
      </p:sp>
      <p:sp>
        <p:nvSpPr>
          <p:cNvPr id="4" name="Picture Placeholder 3">
            <a:extLst>
              <a:ext uri="{FF2B5EF4-FFF2-40B4-BE49-F238E27FC236}">
                <a16:creationId xmlns:a16="http://schemas.microsoft.com/office/drawing/2014/main" id="{AB86033A-8847-7A40-9E1C-B8DDF48CCB82}"/>
              </a:ext>
            </a:extLst>
          </p:cNvPr>
          <p:cNvSpPr>
            <a:spLocks noGrp="1"/>
          </p:cNvSpPr>
          <p:nvPr>
            <p:ph type="pic" sz="quarter" idx="12" hasCustomPrompt="1"/>
          </p:nvPr>
        </p:nvSpPr>
        <p:spPr>
          <a:xfrm>
            <a:off x="755576" y="1300754"/>
            <a:ext cx="2543175" cy="3795713"/>
          </a:xfrm>
        </p:spPr>
        <p:txBody>
          <a:bodyPr anchor="ctr"/>
          <a:lstStyle>
            <a:lvl1pPr algn="ctr">
              <a:defRPr/>
            </a:lvl1pPr>
          </a:lstStyle>
          <a:p>
            <a:r>
              <a:rPr lang="en-US" dirty="0"/>
              <a:t>Click on picture icon to insert photo</a:t>
            </a:r>
          </a:p>
          <a:p>
            <a:endParaRPr lang="en-US" dirty="0"/>
          </a:p>
          <a:p>
            <a:endParaRPr lang="en-US" dirty="0"/>
          </a:p>
        </p:txBody>
      </p:sp>
      <p:sp>
        <p:nvSpPr>
          <p:cNvPr id="7" name="Picture Placeholder 6">
            <a:extLst>
              <a:ext uri="{FF2B5EF4-FFF2-40B4-BE49-F238E27FC236}">
                <a16:creationId xmlns:a16="http://schemas.microsoft.com/office/drawing/2014/main" id="{92041993-15D8-EA4F-B34F-A7343CD9DF0B}"/>
              </a:ext>
            </a:extLst>
          </p:cNvPr>
          <p:cNvSpPr>
            <a:spLocks noGrp="1"/>
          </p:cNvSpPr>
          <p:nvPr>
            <p:ph type="pic" sz="quarter" idx="13"/>
          </p:nvPr>
        </p:nvSpPr>
        <p:spPr>
          <a:xfrm>
            <a:off x="3600376" y="1300754"/>
            <a:ext cx="2508250" cy="38115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endParaRPr lang="en-US" dirty="0"/>
          </a:p>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a:p>
            <a:endParaRPr lang="en-US" dirty="0"/>
          </a:p>
        </p:txBody>
      </p:sp>
      <p:sp>
        <p:nvSpPr>
          <p:cNvPr id="8" name="Rectangle 6">
            <a:extLst>
              <a:ext uri="{FF2B5EF4-FFF2-40B4-BE49-F238E27FC236}">
                <a16:creationId xmlns:a16="http://schemas.microsoft.com/office/drawing/2014/main" id="{D0BFB4EC-52AB-3A40-A8D5-761FDD1CE061}"/>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11" name="Title Placeholder 9">
            <a:extLst>
              <a:ext uri="{FF2B5EF4-FFF2-40B4-BE49-F238E27FC236}">
                <a16:creationId xmlns:a16="http://schemas.microsoft.com/office/drawing/2014/main" id="{C8A10E32-95F3-8044-BB20-B512B79FCDA5}"/>
              </a:ext>
            </a:extLst>
          </p:cNvPr>
          <p:cNvSpPr>
            <a:spLocks noGrp="1"/>
          </p:cNvSpPr>
          <p:nvPr>
            <p:ph type="title" hasCustomPrompt="1"/>
          </p:nvPr>
        </p:nvSpPr>
        <p:spPr>
          <a:xfrm>
            <a:off x="628650" y="365125"/>
            <a:ext cx="7886700" cy="759619"/>
          </a:xfrm>
          <a:prstGeom prst="rect">
            <a:avLst/>
          </a:prstGeom>
        </p:spPr>
        <p:txBody>
          <a:bodyPr vert="horz" lIns="91440" tIns="45720" rIns="91440" bIns="45720" rtlCol="0" anchor="t">
            <a:noAutofit/>
          </a:bodyPr>
          <a:lstStyle/>
          <a:p>
            <a:r>
              <a:rPr lang="en-GB" dirty="0"/>
              <a:t>Two photos</a:t>
            </a:r>
            <a:endParaRPr lang="en-US" dirty="0"/>
          </a:p>
        </p:txBody>
      </p:sp>
    </p:spTree>
    <p:extLst>
      <p:ext uri="{BB962C8B-B14F-4D97-AF65-F5344CB8AC3E}">
        <p14:creationId xmlns:p14="http://schemas.microsoft.com/office/powerpoint/2010/main" val="108540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FB03-A776-1D4A-963C-8EA3430FA136}"/>
              </a:ext>
            </a:extLst>
          </p:cNvPr>
          <p:cNvSpPr>
            <a:spLocks noGrp="1"/>
          </p:cNvSpPr>
          <p:nvPr>
            <p:ph type="title" hasCustomPrompt="1"/>
          </p:nvPr>
        </p:nvSpPr>
        <p:spPr/>
        <p:txBody>
          <a:bodyPr/>
          <a:lstStyle/>
          <a:p>
            <a:r>
              <a:rPr lang="en-GB" dirty="0"/>
              <a:t>Video </a:t>
            </a:r>
            <a:endParaRPr lang="en-US" dirty="0"/>
          </a:p>
        </p:txBody>
      </p:sp>
      <p:sp>
        <p:nvSpPr>
          <p:cNvPr id="5" name="Media Placeholder 4">
            <a:extLst>
              <a:ext uri="{FF2B5EF4-FFF2-40B4-BE49-F238E27FC236}">
                <a16:creationId xmlns:a16="http://schemas.microsoft.com/office/drawing/2014/main" id="{4C2DAD14-1745-5848-B6B4-BEFBF1ECD06E}"/>
              </a:ext>
            </a:extLst>
          </p:cNvPr>
          <p:cNvSpPr>
            <a:spLocks noGrp="1"/>
          </p:cNvSpPr>
          <p:nvPr>
            <p:ph type="media" sz="quarter" idx="11" hasCustomPrompt="1"/>
          </p:nvPr>
        </p:nvSpPr>
        <p:spPr>
          <a:xfrm>
            <a:off x="628650" y="1341438"/>
            <a:ext cx="7886700" cy="3959225"/>
          </a:xfrm>
        </p:spPr>
        <p:txBody>
          <a:bodyPr anchor="ctr"/>
          <a:lstStyle>
            <a:lvl1pPr algn="ctr">
              <a:defRPr/>
            </a:lvl1pPr>
          </a:lstStyle>
          <a:p>
            <a:r>
              <a:rPr lang="en-US" dirty="0"/>
              <a:t>Insert video here </a:t>
            </a:r>
          </a:p>
        </p:txBody>
      </p:sp>
      <p:sp>
        <p:nvSpPr>
          <p:cNvPr id="6" name="Rectangle 6">
            <a:extLst>
              <a:ext uri="{FF2B5EF4-FFF2-40B4-BE49-F238E27FC236}">
                <a16:creationId xmlns:a16="http://schemas.microsoft.com/office/drawing/2014/main" id="{8A95F68D-E58C-2541-A8F7-79FE0F959D9F}"/>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Tree>
    <p:extLst>
      <p:ext uri="{BB962C8B-B14F-4D97-AF65-F5344CB8AC3E}">
        <p14:creationId xmlns:p14="http://schemas.microsoft.com/office/powerpoint/2010/main" val="2542953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 Template - 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picture icon to insert photo</a:t>
            </a:r>
          </a:p>
          <a:p>
            <a:endParaRPr lang="en-US" dirty="0"/>
          </a:p>
        </p:txBody>
      </p:sp>
    </p:spTree>
    <p:extLst>
      <p:ext uri="{BB962C8B-B14F-4D97-AF65-F5344CB8AC3E}">
        <p14:creationId xmlns:p14="http://schemas.microsoft.com/office/powerpoint/2010/main" val="242242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 Template - Full page imag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47E864-8D36-F042-BC5C-99360AFDC3D4}"/>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picture icon to insert photo</a:t>
            </a:r>
          </a:p>
          <a:p>
            <a:endParaRPr lang="en-US" dirty="0"/>
          </a:p>
        </p:txBody>
      </p:sp>
      <p:sp>
        <p:nvSpPr>
          <p:cNvPr id="4" name="Text Placeholder 3">
            <a:extLst>
              <a:ext uri="{FF2B5EF4-FFF2-40B4-BE49-F238E27FC236}">
                <a16:creationId xmlns:a16="http://schemas.microsoft.com/office/drawing/2014/main" id="{68B046CD-5BB7-A64D-B639-CEC4D78E96B1}"/>
              </a:ext>
            </a:extLst>
          </p:cNvPr>
          <p:cNvSpPr>
            <a:spLocks noGrp="1"/>
          </p:cNvSpPr>
          <p:nvPr>
            <p:ph type="body" sz="quarter" idx="11" hasCustomPrompt="1"/>
          </p:nvPr>
        </p:nvSpPr>
        <p:spPr>
          <a:xfrm>
            <a:off x="467544" y="692696"/>
            <a:ext cx="4248398" cy="2089150"/>
          </a:xfrm>
          <a:prstGeom prst="rect">
            <a:avLst/>
          </a:prstGeom>
        </p:spPr>
        <p:txBody>
          <a:bodyPr/>
          <a:lstStyle>
            <a:lvl1pPr>
              <a:defRPr b="1" i="0">
                <a:solidFill>
                  <a:srgbClr val="EA1017"/>
                </a:solidFill>
                <a:latin typeface="Mokoko XBd" panose="02060503020203020204" pitchFamily="18" charset="77"/>
                <a:cs typeface="Mokoko XBd" panose="02060503020203020204" pitchFamily="18" charset="77"/>
              </a:defRPr>
            </a:lvl1pPr>
          </a:lstStyle>
          <a:p>
            <a:pPr lvl="0"/>
            <a:r>
              <a:rPr lang="en-GB" dirty="0"/>
              <a:t>‘Short quote  </a:t>
            </a:r>
          </a:p>
          <a:p>
            <a:pPr lvl="0"/>
            <a:r>
              <a:rPr lang="en-GB" dirty="0"/>
              <a:t> over photo’</a:t>
            </a:r>
            <a:endParaRPr lang="en-US" dirty="0"/>
          </a:p>
        </p:txBody>
      </p:sp>
    </p:spTree>
    <p:extLst>
      <p:ext uri="{BB962C8B-B14F-4D97-AF65-F5344CB8AC3E}">
        <p14:creationId xmlns:p14="http://schemas.microsoft.com/office/powerpoint/2010/main" val="294645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 Template - End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B3C2C-AB9F-B54A-BD97-A416705A2A4E}"/>
              </a:ext>
            </a:extLst>
          </p:cNvPr>
          <p:cNvPicPr>
            <a:picLocks noChangeAspect="1"/>
          </p:cNvPicPr>
          <p:nvPr userDrawn="1"/>
        </p:nvPicPr>
        <p:blipFill>
          <a:blip r:embed="rId2"/>
          <a:srcRect/>
          <a:stretch/>
        </p:blipFill>
        <p:spPr>
          <a:xfrm>
            <a:off x="-49621" y="-12676"/>
            <a:ext cx="9181561" cy="6886170"/>
          </a:xfrm>
          <a:prstGeom prst="rect">
            <a:avLst/>
          </a:prstGeom>
        </p:spPr>
      </p:pic>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3"/>
          <a:stretch>
            <a:fillRect/>
          </a:stretch>
        </p:blipFill>
        <p:spPr>
          <a:xfrm>
            <a:off x="467544" y="5733256"/>
            <a:ext cx="1998536" cy="438036"/>
          </a:xfrm>
          <a:prstGeom prst="rect">
            <a:avLst/>
          </a:prstGeom>
        </p:spPr>
      </p:pic>
      <p:sp>
        <p:nvSpPr>
          <p:cNvPr id="11" name="TextBox 10">
            <a:extLst>
              <a:ext uri="{FF2B5EF4-FFF2-40B4-BE49-F238E27FC236}">
                <a16:creationId xmlns:a16="http://schemas.microsoft.com/office/drawing/2014/main" id="{9346A57C-A164-7442-B5F5-20F342AA3AFE}"/>
              </a:ext>
            </a:extLst>
          </p:cNvPr>
          <p:cNvSpPr txBox="1"/>
          <p:nvPr userDrawn="1"/>
        </p:nvSpPr>
        <p:spPr>
          <a:xfrm>
            <a:off x="395536" y="6383893"/>
            <a:ext cx="7920879" cy="276999"/>
          </a:xfrm>
          <a:prstGeom prst="rect">
            <a:avLst/>
          </a:prstGeom>
          <a:noFill/>
        </p:spPr>
        <p:txBody>
          <a:bodyPr wrap="square" rtlCol="0">
            <a:spAutoFit/>
          </a:bodyPr>
          <a:lstStyle/>
          <a:p>
            <a:r>
              <a:rPr lang="en-GB" sz="600" dirty="0" err="1">
                <a:latin typeface="Open Sans" panose="020B0606030504020204" pitchFamily="34" charset="0"/>
                <a:ea typeface="Open Sans" panose="020B0606030504020204" pitchFamily="34" charset="0"/>
                <a:cs typeface="Open Sans" panose="020B0606030504020204" pitchFamily="34" charset="0"/>
              </a:rPr>
              <a:t>Eng</a:t>
            </a:r>
            <a:r>
              <a:rPr lang="en-GB" sz="600" dirty="0">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a:t>
            </a:r>
            <a:br>
              <a:rPr lang="en-GB" sz="600" dirty="0">
                <a:latin typeface="Open Sans" panose="020B0606030504020204" pitchFamily="34" charset="0"/>
                <a:ea typeface="Open Sans" panose="020B0606030504020204" pitchFamily="34" charset="0"/>
                <a:cs typeface="Open Sans" panose="020B0606030504020204" pitchFamily="34" charset="0"/>
              </a:rPr>
            </a:br>
            <a:r>
              <a:rPr lang="en-GB" sz="600" dirty="0">
                <a:latin typeface="Open Sans" panose="020B0606030504020204" pitchFamily="34" charset="0"/>
                <a:ea typeface="Open Sans" panose="020B0606030504020204" pitchFamily="34" charset="0"/>
                <a:cs typeface="Open Sans" panose="020B0606030504020204" pitchFamily="34" charset="0"/>
              </a:rPr>
              <a:t>The Christian Aid name and logo are trademarks of Christian Aid. © Christian Aid January 2020</a:t>
            </a:r>
            <a:endParaRPr lang="en-US" dirty="0"/>
          </a:p>
        </p:txBody>
      </p:sp>
    </p:spTree>
    <p:extLst>
      <p:ext uri="{BB962C8B-B14F-4D97-AF65-F5344CB8AC3E}">
        <p14:creationId xmlns:p14="http://schemas.microsoft.com/office/powerpoint/2010/main" val="296870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small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66F253-277E-F942-AD86-21DA395AC88F}"/>
              </a:ext>
            </a:extLst>
          </p:cNvPr>
          <p:cNvSpPr>
            <a:spLocks noGrp="1"/>
          </p:cNvSpPr>
          <p:nvPr>
            <p:ph type="pic" sz="quarter" idx="10" hasCustomPrompt="1"/>
          </p:nvPr>
        </p:nvSpPr>
        <p:spPr>
          <a:xfrm>
            <a:off x="1835150" y="2060848"/>
            <a:ext cx="5616575" cy="3455715"/>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latin typeface="Open Sans" panose="020B0606030504020204" pitchFamily="34" charset="0"/>
                <a:ea typeface="Open Sans" panose="020B0606030504020204" pitchFamily="34" charset="0"/>
                <a:cs typeface="Open Sans" panose="020B060603050402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on picture icon to insert photo</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endParaRPr lang="en-US" dirty="0"/>
          </a:p>
        </p:txBody>
      </p:sp>
      <p:sp>
        <p:nvSpPr>
          <p:cNvPr id="4" name="Title Placeholder 2">
            <a:extLst>
              <a:ext uri="{FF2B5EF4-FFF2-40B4-BE49-F238E27FC236}">
                <a16:creationId xmlns:a16="http://schemas.microsoft.com/office/drawing/2014/main" id="{7D7BDB44-6165-454C-9EE9-7CDFD30B1018}"/>
              </a:ext>
            </a:extLst>
          </p:cNvPr>
          <p:cNvSpPr>
            <a:spLocks noGrp="1"/>
          </p:cNvSpPr>
          <p:nvPr>
            <p:ph type="title" hasCustomPrompt="1"/>
          </p:nvPr>
        </p:nvSpPr>
        <p:spPr>
          <a:xfrm>
            <a:off x="644549" y="764704"/>
            <a:ext cx="7831782" cy="1296144"/>
          </a:xfrm>
          <a:prstGeom prst="rect">
            <a:avLst/>
          </a:prstGeom>
        </p:spPr>
        <p:txBody>
          <a:bodyPr vert="horz" lIns="91440" tIns="45720" rIns="91440" bIns="45720" rtlCol="0" anchor="ctr">
            <a:normAutofit/>
          </a:bodyPr>
          <a:lstStyle>
            <a:lvl1pPr>
              <a:defRPr sz="4400" b="1" i="0">
                <a:solidFill>
                  <a:srgbClr val="EA1017"/>
                </a:solidFill>
                <a:latin typeface="Mokoko XBd" panose="02060503020203020204" pitchFamily="18" charset="77"/>
                <a:cs typeface="Mokoko XBd" panose="02060503020203020204" pitchFamily="18" charset="77"/>
              </a:defRPr>
            </a:lvl1pPr>
          </a:lstStyle>
          <a:p>
            <a:r>
              <a:rPr lang="en-GB" dirty="0"/>
              <a:t>Short title goes here</a:t>
            </a:r>
            <a:endParaRPr lang="en-US" dirty="0"/>
          </a:p>
        </p:txBody>
      </p:sp>
    </p:spTree>
    <p:extLst>
      <p:ext uri="{BB962C8B-B14F-4D97-AF65-F5344CB8AC3E}">
        <p14:creationId xmlns:p14="http://schemas.microsoft.com/office/powerpoint/2010/main" val="393579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 Template - End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7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large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66F253-277E-F942-AD86-21DA395AC88F}"/>
              </a:ext>
            </a:extLst>
          </p:cNvPr>
          <p:cNvSpPr>
            <a:spLocks noGrp="1"/>
          </p:cNvSpPr>
          <p:nvPr>
            <p:ph type="pic" sz="quarter" idx="10" hasCustomPrompt="1"/>
          </p:nvPr>
        </p:nvSpPr>
        <p:spPr>
          <a:xfrm>
            <a:off x="-36512" y="0"/>
            <a:ext cx="9180512" cy="6957392"/>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a:latin typeface="Open Sans" panose="020B0606030504020204" pitchFamily="34" charset="0"/>
                <a:ea typeface="Open Sans" panose="020B0606030504020204" pitchFamily="34" charset="0"/>
                <a:cs typeface="Open Sans" panose="020B060603050402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on picture icon to insert photo</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endParaRPr lang="en-US" dirty="0"/>
          </a:p>
        </p:txBody>
      </p:sp>
      <p:sp>
        <p:nvSpPr>
          <p:cNvPr id="4" name="Title Placeholder 2">
            <a:extLst>
              <a:ext uri="{FF2B5EF4-FFF2-40B4-BE49-F238E27FC236}">
                <a16:creationId xmlns:a16="http://schemas.microsoft.com/office/drawing/2014/main" id="{7D7BDB44-6165-454C-9EE9-7CDFD30B1018}"/>
              </a:ext>
            </a:extLst>
          </p:cNvPr>
          <p:cNvSpPr>
            <a:spLocks noGrp="1"/>
          </p:cNvSpPr>
          <p:nvPr>
            <p:ph type="title" hasCustomPrompt="1"/>
          </p:nvPr>
        </p:nvSpPr>
        <p:spPr>
          <a:xfrm>
            <a:off x="644549" y="764704"/>
            <a:ext cx="7831782" cy="1296144"/>
          </a:xfrm>
          <a:prstGeom prst="rect">
            <a:avLst/>
          </a:prstGeom>
        </p:spPr>
        <p:txBody>
          <a:bodyPr vert="horz" lIns="91440" tIns="45720" rIns="91440" bIns="45720" rtlCol="0" anchor="ctr">
            <a:normAutofit/>
          </a:bodyPr>
          <a:lstStyle>
            <a:lvl1pPr>
              <a:defRPr sz="4400" b="1" i="0">
                <a:solidFill>
                  <a:srgbClr val="EA1017"/>
                </a:solidFill>
                <a:latin typeface="Mokoko XBd" panose="02060503020203020204" pitchFamily="18" charset="77"/>
                <a:cs typeface="Mokoko XBd" panose="02060503020203020204" pitchFamily="18" charset="77"/>
              </a:defRPr>
            </a:lvl1pPr>
          </a:lstStyle>
          <a:p>
            <a:r>
              <a:rPr lang="en-GB" dirty="0"/>
              <a:t>Short title goes here</a:t>
            </a:r>
            <a:endParaRPr lang="en-US" dirty="0"/>
          </a:p>
        </p:txBody>
      </p:sp>
    </p:spTree>
    <p:extLst>
      <p:ext uri="{BB962C8B-B14F-4D97-AF65-F5344CB8AC3E}">
        <p14:creationId xmlns:p14="http://schemas.microsoft.com/office/powerpoint/2010/main" val="11072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event slid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7D7BDB44-6165-454C-9EE9-7CDFD30B1018}"/>
              </a:ext>
            </a:extLst>
          </p:cNvPr>
          <p:cNvSpPr>
            <a:spLocks noGrp="1"/>
          </p:cNvSpPr>
          <p:nvPr>
            <p:ph type="title" hasCustomPrompt="1"/>
          </p:nvPr>
        </p:nvSpPr>
        <p:spPr>
          <a:xfrm>
            <a:off x="644549" y="764704"/>
            <a:ext cx="7831782" cy="1296144"/>
          </a:xfrm>
          <a:prstGeom prst="rect">
            <a:avLst/>
          </a:prstGeom>
        </p:spPr>
        <p:txBody>
          <a:bodyPr vert="horz" lIns="91440" tIns="45720" rIns="91440" bIns="45720" rtlCol="0" anchor="ctr">
            <a:normAutofit/>
          </a:bodyPr>
          <a:lstStyle>
            <a:lvl1pPr>
              <a:defRPr sz="4400" b="1" i="0">
                <a:solidFill>
                  <a:srgbClr val="EA1017"/>
                </a:solidFill>
                <a:latin typeface="Mokoko XBd" panose="02060503020203020204" pitchFamily="18" charset="77"/>
                <a:cs typeface="Mokoko XBd" panose="02060503020203020204" pitchFamily="18" charset="77"/>
              </a:defRPr>
            </a:lvl1pPr>
          </a:lstStyle>
          <a:p>
            <a:r>
              <a:rPr lang="en-GB" dirty="0"/>
              <a:t>Short title goes here</a:t>
            </a:r>
            <a:endParaRPr lang="en-US" dirty="0"/>
          </a:p>
        </p:txBody>
      </p:sp>
      <p:sp>
        <p:nvSpPr>
          <p:cNvPr id="5" name="Text Placeholder 2">
            <a:extLst>
              <a:ext uri="{FF2B5EF4-FFF2-40B4-BE49-F238E27FC236}">
                <a16:creationId xmlns:a16="http://schemas.microsoft.com/office/drawing/2014/main" id="{59D373CF-AE2A-3E4E-BAD4-37D92DF2A893}"/>
              </a:ext>
            </a:extLst>
          </p:cNvPr>
          <p:cNvSpPr>
            <a:spLocks noGrp="1"/>
          </p:cNvSpPr>
          <p:nvPr>
            <p:ph type="body" sz="quarter" idx="10" hasCustomPrompt="1"/>
          </p:nvPr>
        </p:nvSpPr>
        <p:spPr>
          <a:xfrm>
            <a:off x="1763689" y="2276872"/>
            <a:ext cx="5544616" cy="2736254"/>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Speaker name and job title</a:t>
            </a:r>
          </a:p>
          <a:p>
            <a:pPr lvl="0"/>
            <a:endParaRPr lang="en-GB" dirty="0"/>
          </a:p>
          <a:p>
            <a:pPr lvl="0"/>
            <a:r>
              <a:rPr lang="en-GB" dirty="0"/>
              <a:t>Date and time</a:t>
            </a:r>
          </a:p>
        </p:txBody>
      </p:sp>
    </p:spTree>
    <p:extLst>
      <p:ext uri="{BB962C8B-B14F-4D97-AF65-F5344CB8AC3E}">
        <p14:creationId xmlns:p14="http://schemas.microsoft.com/office/powerpoint/2010/main" val="75468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red event title">
    <p:bg>
      <p:bgPr>
        <a:solidFill>
          <a:srgbClr val="F12A1C"/>
        </a:solidFill>
        <a:effectLst/>
      </p:bgPr>
    </p:bg>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FBBF20E2-C7F4-4545-8238-46D5ABB1E3C5}"/>
              </a:ext>
            </a:extLst>
          </p:cNvPr>
          <p:cNvSpPr txBox="1">
            <a:spLocks/>
          </p:cNvSpPr>
          <p:nvPr userDrawn="1"/>
        </p:nvSpPr>
        <p:spPr>
          <a:xfrm>
            <a:off x="539552" y="692696"/>
            <a:ext cx="7831782" cy="12961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rgbClr val="FF0000"/>
                </a:solidFill>
                <a:latin typeface="Mokoko XBold" panose="02060503020203020204" pitchFamily="18" charset="77"/>
                <a:ea typeface="+mj-ea"/>
                <a:cs typeface="Mokoko XBold" panose="02060503020203020204" pitchFamily="18" charset="77"/>
              </a:defRPr>
            </a:lvl1pPr>
          </a:lstStyle>
          <a:p>
            <a:pPr fontAlgn="auto">
              <a:spcAft>
                <a:spcPts val="0"/>
              </a:spcAft>
            </a:pPr>
            <a:r>
              <a:rPr lang="en-GB" b="1" i="0" dirty="0">
                <a:solidFill>
                  <a:schemeClr val="bg1"/>
                </a:solidFill>
                <a:latin typeface="Mokoko XBd" panose="02060503020203020204" pitchFamily="18" charset="77"/>
                <a:cs typeface="Mokoko XBd" panose="02060503020203020204" pitchFamily="18" charset="77"/>
              </a:rPr>
              <a:t>Event title goes here</a:t>
            </a:r>
            <a:endParaRPr lang="en-US" b="1" i="0" dirty="0">
              <a:solidFill>
                <a:schemeClr val="bg1"/>
              </a:solidFill>
              <a:latin typeface="Mokoko XBd" panose="02060503020203020204" pitchFamily="18" charset="77"/>
              <a:cs typeface="Mokoko XBd" panose="02060503020203020204" pitchFamily="18" charset="77"/>
            </a:endParaRPr>
          </a:p>
        </p:txBody>
      </p:sp>
      <p:sp>
        <p:nvSpPr>
          <p:cNvPr id="3" name="Text Placeholder 2">
            <a:extLst>
              <a:ext uri="{FF2B5EF4-FFF2-40B4-BE49-F238E27FC236}">
                <a16:creationId xmlns:a16="http://schemas.microsoft.com/office/drawing/2014/main" id="{304F8D0C-BEE0-4F45-AEDE-786F026C103A}"/>
              </a:ext>
            </a:extLst>
          </p:cNvPr>
          <p:cNvSpPr>
            <a:spLocks noGrp="1"/>
          </p:cNvSpPr>
          <p:nvPr>
            <p:ph type="body" sz="quarter" idx="10" hasCustomPrompt="1"/>
          </p:nvPr>
        </p:nvSpPr>
        <p:spPr>
          <a:xfrm>
            <a:off x="1583668" y="2276872"/>
            <a:ext cx="5976664" cy="2736254"/>
          </a:xfrm>
          <a:prstGeom prst="rect">
            <a:avLst/>
          </a:prstGeo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Speaker name and job title</a:t>
            </a:r>
          </a:p>
          <a:p>
            <a:pPr lvl="0"/>
            <a:endParaRPr lang="en-GB" dirty="0"/>
          </a:p>
          <a:p>
            <a:pPr lvl="0"/>
            <a:r>
              <a:rPr lang="en-GB" dirty="0"/>
              <a:t>Date and time</a:t>
            </a:r>
          </a:p>
        </p:txBody>
      </p:sp>
    </p:spTree>
    <p:extLst>
      <p:ext uri="{BB962C8B-B14F-4D97-AF65-F5344CB8AC3E}">
        <p14:creationId xmlns:p14="http://schemas.microsoft.com/office/powerpoint/2010/main" val="418358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ullet slide 1">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8B1744-B702-DD42-AB65-AC3E90A300EC}"/>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20" name="Content Placeholder 19">
            <a:extLst>
              <a:ext uri="{FF2B5EF4-FFF2-40B4-BE49-F238E27FC236}">
                <a16:creationId xmlns:a16="http://schemas.microsoft.com/office/drawing/2014/main" id="{5EA112BD-3A00-844C-979E-9A36DF277562}"/>
              </a:ext>
            </a:extLst>
          </p:cNvPr>
          <p:cNvSpPr>
            <a:spLocks noGrp="1"/>
          </p:cNvSpPr>
          <p:nvPr>
            <p:ph sz="quarter" idx="12" hasCustomPrompt="1"/>
          </p:nvPr>
        </p:nvSpPr>
        <p:spPr>
          <a:xfrm>
            <a:off x="628650" y="1412776"/>
            <a:ext cx="7886700" cy="3744415"/>
          </a:xfrm>
          <a:prstGeom prst="rect">
            <a:avLst/>
          </a:prstGeom>
        </p:spPr>
        <p:txBody>
          <a:bodyPr/>
          <a:lstStyle>
            <a:lvl1pPr marL="0" indent="0">
              <a:buClr>
                <a:srgbClr val="000000"/>
              </a:buClr>
              <a:buSzPct val="80000"/>
              <a:buFont typeface="Arial" panose="020B0604020202020204" pitchFamily="34" charset="0"/>
              <a:buNone/>
              <a:tabLst/>
              <a:defRPr sz="2800">
                <a:latin typeface="Open Sans" panose="020B0606030504020204" pitchFamily="34" charset="0"/>
                <a:ea typeface="Open Sans" panose="020B0606030504020204" pitchFamily="34" charset="0"/>
                <a:cs typeface="Open Sans" panose="020B0606030504020204" pitchFamily="34" charset="0"/>
              </a:defRPr>
            </a:lvl1pPr>
          </a:lstStyle>
          <a:p>
            <a:pPr marL="447675" indent="-447675">
              <a:buBlip>
                <a:blip r:embed="rId2"/>
              </a:buBlip>
            </a:pPr>
            <a:r>
              <a:rPr lang="en-GB" sz="3200" dirty="0"/>
              <a:t>Bullet point one</a:t>
            </a:r>
          </a:p>
          <a:p>
            <a:pPr marL="447675" indent="-447675">
              <a:buBlip>
                <a:blip r:embed="rId2"/>
              </a:buBlip>
            </a:pPr>
            <a:r>
              <a:rPr lang="en-GB" sz="3200" dirty="0"/>
              <a:t>Bullet point two</a:t>
            </a:r>
          </a:p>
          <a:p>
            <a:pPr marL="447675" indent="-447675">
              <a:buBlip>
                <a:blip r:embed="rId2"/>
              </a:buBlip>
            </a:pPr>
            <a:r>
              <a:rPr lang="en-GB" sz="3200" dirty="0"/>
              <a:t>Bullet point three</a:t>
            </a:r>
          </a:p>
          <a:p>
            <a:pPr marL="447675" indent="-447675">
              <a:buBlip>
                <a:blip r:embed="rId2"/>
              </a:buBlip>
            </a:pPr>
            <a:endParaRPr lang="en-GB" sz="3200" dirty="0"/>
          </a:p>
        </p:txBody>
      </p:sp>
      <p:sp>
        <p:nvSpPr>
          <p:cNvPr id="21" name="Title Placeholder 9">
            <a:extLst>
              <a:ext uri="{FF2B5EF4-FFF2-40B4-BE49-F238E27FC236}">
                <a16:creationId xmlns:a16="http://schemas.microsoft.com/office/drawing/2014/main" id="{458D25EE-03BA-3742-9CC2-160C138E2939}"/>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lvl1pPr>
              <a:defRPr b="1" i="0">
                <a:solidFill>
                  <a:srgbClr val="EA1017"/>
                </a:solidFill>
                <a:latin typeface="Mokoko XBd" panose="02060503020203020204" pitchFamily="18" charset="77"/>
                <a:cs typeface="Mokoko XBd" panose="02060503020203020204" pitchFamily="18" charset="77"/>
              </a:defRPr>
            </a:lvl1pPr>
          </a:lstStyle>
          <a:p>
            <a:r>
              <a:rPr lang="en-GB" dirty="0"/>
              <a:t>Sample title </a:t>
            </a:r>
            <a:endParaRPr lang="en-US" dirty="0"/>
          </a:p>
        </p:txBody>
      </p:sp>
    </p:spTree>
    <p:extLst>
      <p:ext uri="{BB962C8B-B14F-4D97-AF65-F5344CB8AC3E}">
        <p14:creationId xmlns:p14="http://schemas.microsoft.com/office/powerpoint/2010/main" val="154393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Bullet Slide 2">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CCC465FE-5718-C148-B398-A3B5B47D238D}"/>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lvl1pPr>
              <a:defRPr>
                <a:solidFill>
                  <a:srgbClr val="EA1017"/>
                </a:solidFill>
              </a:defRPr>
            </a:lvl1pPr>
          </a:lstStyle>
          <a:p>
            <a:r>
              <a:rPr lang="en-GB" dirty="0"/>
              <a:t>Sample title </a:t>
            </a:r>
            <a:endParaRPr lang="en-US" dirty="0"/>
          </a:p>
        </p:txBody>
      </p:sp>
      <p:sp>
        <p:nvSpPr>
          <p:cNvPr id="6" name="Rectangle 6">
            <a:extLst>
              <a:ext uri="{FF2B5EF4-FFF2-40B4-BE49-F238E27FC236}">
                <a16:creationId xmlns:a16="http://schemas.microsoft.com/office/drawing/2014/main" id="{B8CC578E-4D18-694E-BBED-18FBECC08C05}"/>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5" name="Content Placeholder 19">
            <a:extLst>
              <a:ext uri="{FF2B5EF4-FFF2-40B4-BE49-F238E27FC236}">
                <a16:creationId xmlns:a16="http://schemas.microsoft.com/office/drawing/2014/main" id="{071E844E-9385-214A-9411-ADA2F973302A}"/>
              </a:ext>
            </a:extLst>
          </p:cNvPr>
          <p:cNvSpPr>
            <a:spLocks noGrp="1"/>
          </p:cNvSpPr>
          <p:nvPr>
            <p:ph sz="quarter" idx="12" hasCustomPrompt="1"/>
          </p:nvPr>
        </p:nvSpPr>
        <p:spPr>
          <a:xfrm>
            <a:off x="628650" y="1412776"/>
            <a:ext cx="7886700" cy="3744415"/>
          </a:xfrm>
          <a:prstGeom prst="rect">
            <a:avLst/>
          </a:prstGeom>
        </p:spPr>
        <p:txBody>
          <a:bodyPr/>
          <a:lstStyle>
            <a:lvl1pPr marL="457200" indent="-457200">
              <a:buClr>
                <a:srgbClr val="EA1017"/>
              </a:buClr>
              <a:buFont typeface="Arial" panose="020B0604020202020204" pitchFamily="34" charset="0"/>
              <a:buChar char="•"/>
              <a:tabLst/>
              <a:defRPr>
                <a:latin typeface="Open Sans" panose="020B0606030504020204" pitchFamily="34" charset="0"/>
                <a:ea typeface="Open Sans" panose="020B0606030504020204" pitchFamily="34" charset="0"/>
                <a:cs typeface="Open Sans" panose="020B0606030504020204" pitchFamily="34" charset="0"/>
              </a:defRPr>
            </a:lvl1pPr>
            <a:lvl2pPr marL="712788" indent="-288925">
              <a:tabLst/>
              <a:defRPr sz="2400">
                <a:latin typeface="Open Sans" panose="020B0606030504020204" pitchFamily="34" charset="0"/>
                <a:ea typeface="Open Sans" panose="020B0606030504020204" pitchFamily="34" charset="0"/>
                <a:cs typeface="Open Sans" panose="020B0606030504020204" pitchFamily="34" charset="0"/>
              </a:defRPr>
            </a:lvl2pPr>
          </a:lstStyle>
          <a:p>
            <a:pPr marL="447675" indent="-447675">
              <a:buBlip>
                <a:blip r:embed="rId2"/>
              </a:buBlip>
            </a:pPr>
            <a:r>
              <a:rPr lang="en-GB" sz="3200" dirty="0"/>
              <a:t>Bullet point one</a:t>
            </a:r>
          </a:p>
          <a:p>
            <a:pPr lvl="1"/>
            <a:r>
              <a:rPr lang="en-GB" dirty="0"/>
              <a:t>Second</a:t>
            </a:r>
            <a:endParaRPr lang="en-GB" sz="3200" dirty="0"/>
          </a:p>
        </p:txBody>
      </p:sp>
    </p:spTree>
    <p:extLst>
      <p:ext uri="{BB962C8B-B14F-4D97-AF65-F5344CB8AC3E}">
        <p14:creationId xmlns:p14="http://schemas.microsoft.com/office/powerpoint/2010/main" val="40186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28650" y="1412776"/>
            <a:ext cx="3778250" cy="3959225"/>
          </a:xfrm>
          <a:prstGeom prst="rect">
            <a:avLst/>
          </a:prstGeom>
        </p:spPr>
        <p:txBody>
          <a:bodyPr/>
          <a:lstStyle>
            <a:lvl1pPr marL="450850" indent="-450850" defTabSz="698400">
              <a:spcBef>
                <a:spcPts val="600"/>
              </a:spcBef>
              <a:buClr>
                <a:srgbClr val="EA1017"/>
              </a:buClr>
              <a:buFont typeface="Arial" panose="020B0604020202020204" pitchFamily="34" charset="0"/>
              <a:buChar char="•"/>
              <a:tabLst/>
              <a:defRPr sz="3600">
                <a:latin typeface="Open Sans" panose="020B0606030504020204" pitchFamily="34" charset="0"/>
                <a:ea typeface="Open Sans" panose="020B0606030504020204" pitchFamily="34" charset="0"/>
                <a:cs typeface="Open Sans" panose="020B0606030504020204" pitchFamily="34" charset="0"/>
              </a:defRPr>
            </a:lvl1pPr>
            <a:lvl2pPr marL="407988" indent="174625">
              <a:tabLst/>
              <a:defRPr sz="2800">
                <a:latin typeface="Open Sans" panose="020B0606030504020204" pitchFamily="34" charset="0"/>
                <a:ea typeface="Open Sans" panose="020B0606030504020204" pitchFamily="34" charset="0"/>
                <a:cs typeface="Open Sans" panose="020B0606030504020204" pitchFamily="34" charset="0"/>
              </a:defRPr>
            </a:lvl2pPr>
          </a:lstStyle>
          <a:p>
            <a:pPr marL="447675" lvl="0" indent="-447675">
              <a:buBlip>
                <a:blip r:embed="rId2"/>
              </a:buBlip>
            </a:pPr>
            <a:r>
              <a:rPr lang="en-GB" sz="3200" dirty="0"/>
              <a:t>Bullet point one</a:t>
            </a:r>
          </a:p>
          <a:p>
            <a:pPr lvl="1"/>
            <a:r>
              <a:rPr lang="en-GB" dirty="0"/>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561823" y="1412776"/>
            <a:ext cx="3778250" cy="3959225"/>
          </a:xfrm>
          <a:prstGeom prst="rect">
            <a:avLst/>
          </a:prstGeom>
        </p:spPr>
        <p:txBody>
          <a:bodyPr/>
          <a:lstStyle>
            <a:lvl1pPr marL="447675" indent="-447675">
              <a:buClr>
                <a:srgbClr val="EA1017"/>
              </a:buClr>
              <a:buFont typeface="Arial" panose="020B060402020202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1pPr>
            <a:lvl2pPr marL="806450" indent="-361950">
              <a:tabLst/>
              <a:defRPr>
                <a:latin typeface="Open Sans" panose="020B0606030504020204" pitchFamily="34" charset="0"/>
                <a:ea typeface="Open Sans" panose="020B0606030504020204" pitchFamily="34" charset="0"/>
                <a:cs typeface="Open Sans" panose="020B0606030504020204" pitchFamily="34" charset="0"/>
              </a:defRPr>
            </a:lvl2pPr>
          </a:lstStyle>
          <a:p>
            <a:pPr marL="447675" indent="-447675">
              <a:buBlip>
                <a:blip r:embed="rId2"/>
              </a:buBlip>
            </a:pPr>
            <a:r>
              <a:rPr lang="en-GB" sz="3200" dirty="0"/>
              <a:t>Bullet point two</a:t>
            </a:r>
          </a:p>
          <a:p>
            <a:pPr lvl="1"/>
            <a:r>
              <a:rPr lang="en-GB" dirty="0"/>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lvl1pPr>
              <a:defRPr>
                <a:solidFill>
                  <a:srgbClr val="EA1017"/>
                </a:solidFill>
              </a:defRPr>
            </a:lvl1pPr>
          </a:lstStyle>
          <a:p>
            <a:r>
              <a:rPr lang="en-GB" dirty="0"/>
              <a:t>Sample title </a:t>
            </a:r>
            <a:endParaRPr lang="en-US" dirty="0"/>
          </a:p>
        </p:txBody>
      </p:sp>
      <p:sp>
        <p:nvSpPr>
          <p:cNvPr id="7" name="Slide Number Placeholder 6">
            <a:extLst>
              <a:ext uri="{FF2B5EF4-FFF2-40B4-BE49-F238E27FC236}">
                <a16:creationId xmlns:a16="http://schemas.microsoft.com/office/drawing/2014/main" id="{55F1F35F-A603-9D4C-8EBF-D58D960ECBC9}"/>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Tree>
    <p:extLst>
      <p:ext uri="{BB962C8B-B14F-4D97-AF65-F5344CB8AC3E}">
        <p14:creationId xmlns:p14="http://schemas.microsoft.com/office/powerpoint/2010/main" val="418512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4">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2EA9252-D54C-DE43-93DE-3F956E756E94}"/>
              </a:ext>
            </a:extLst>
          </p:cNvPr>
          <p:cNvSpPr>
            <a:spLocks noGrp="1"/>
          </p:cNvSpPr>
          <p:nvPr>
            <p:ph type="body" sz="quarter" idx="11" hasCustomPrompt="1"/>
          </p:nvPr>
        </p:nvSpPr>
        <p:spPr>
          <a:xfrm>
            <a:off x="539750" y="1341438"/>
            <a:ext cx="3744913" cy="3959225"/>
          </a:xfrm>
        </p:spPr>
        <p:txBody>
          <a:bodyPr/>
          <a:lstStyle>
            <a:lvl1pPr>
              <a:defRPr b="1"/>
            </a:lvl1pPr>
          </a:lstStyle>
          <a:p>
            <a:pPr lvl="0"/>
            <a:r>
              <a:rPr lang="en-US" dirty="0"/>
              <a:t>‘This could be a pull quote from the person in the photo. ‘Because of climate change and drought, I worry a lot about food’ Quote attribution here in this style</a:t>
            </a:r>
          </a:p>
        </p:txBody>
      </p:sp>
      <p:sp>
        <p:nvSpPr>
          <p:cNvPr id="4" name="Picture Placeholder 3">
            <a:extLst>
              <a:ext uri="{FF2B5EF4-FFF2-40B4-BE49-F238E27FC236}">
                <a16:creationId xmlns:a16="http://schemas.microsoft.com/office/drawing/2014/main" id="{2D263CD8-A5EF-6740-8FC8-5E905C12D11F}"/>
              </a:ext>
            </a:extLst>
          </p:cNvPr>
          <p:cNvSpPr>
            <a:spLocks noGrp="1"/>
          </p:cNvSpPr>
          <p:nvPr>
            <p:ph type="pic" sz="quarter" idx="12" hasCustomPrompt="1"/>
          </p:nvPr>
        </p:nvSpPr>
        <p:spPr>
          <a:xfrm>
            <a:off x="4484216" y="1341437"/>
            <a:ext cx="4067175" cy="4390801"/>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dirty="0"/>
              <a:t>Click on picture icon to insert photo</a:t>
            </a:r>
          </a:p>
          <a:p>
            <a:endParaRPr lang="en-US" dirty="0"/>
          </a:p>
          <a:p>
            <a:endParaRPr lang="en-US" dirty="0"/>
          </a:p>
        </p:txBody>
      </p:sp>
      <p:sp>
        <p:nvSpPr>
          <p:cNvPr id="6" name="Rectangle 6">
            <a:extLst>
              <a:ext uri="{FF2B5EF4-FFF2-40B4-BE49-F238E27FC236}">
                <a16:creationId xmlns:a16="http://schemas.microsoft.com/office/drawing/2014/main" id="{49894434-55D9-D946-A2A3-6ED3B95C9976}"/>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dirty="0"/>
          </a:p>
        </p:txBody>
      </p:sp>
      <p:sp>
        <p:nvSpPr>
          <p:cNvPr id="11" name="Title Placeholder 9">
            <a:extLst>
              <a:ext uri="{FF2B5EF4-FFF2-40B4-BE49-F238E27FC236}">
                <a16:creationId xmlns:a16="http://schemas.microsoft.com/office/drawing/2014/main" id="{6C91AA40-4C4F-5547-8513-9554FCF86791}"/>
              </a:ext>
            </a:extLst>
          </p:cNvPr>
          <p:cNvSpPr>
            <a:spLocks noGrp="1"/>
          </p:cNvSpPr>
          <p:nvPr>
            <p:ph type="title" hasCustomPrompt="1"/>
          </p:nvPr>
        </p:nvSpPr>
        <p:spPr>
          <a:xfrm>
            <a:off x="540866" y="366143"/>
            <a:ext cx="7886700" cy="759619"/>
          </a:xfrm>
          <a:prstGeom prst="rect">
            <a:avLst/>
          </a:prstGeom>
        </p:spPr>
        <p:txBody>
          <a:bodyPr vert="horz" lIns="91440" tIns="45720" rIns="91440" bIns="45720" rtlCol="0" anchor="t">
            <a:noAutofit/>
          </a:bodyPr>
          <a:lstStyle/>
          <a:p>
            <a:r>
              <a:rPr lang="en-GB" dirty="0"/>
              <a:t>Photo with quote</a:t>
            </a:r>
            <a:endParaRPr lang="en-US" dirty="0"/>
          </a:p>
        </p:txBody>
      </p:sp>
    </p:spTree>
    <p:extLst>
      <p:ext uri="{BB962C8B-B14F-4D97-AF65-F5344CB8AC3E}">
        <p14:creationId xmlns:p14="http://schemas.microsoft.com/office/powerpoint/2010/main" val="1248786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theme" Target="../theme/theme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2F5818-6EE7-CC4A-963B-F7A52A912D15}"/>
              </a:ext>
            </a:extLst>
          </p:cNvPr>
          <p:cNvPicPr>
            <a:picLocks noChangeAspect="1"/>
          </p:cNvPicPr>
          <p:nvPr userDrawn="1"/>
        </p:nvPicPr>
        <p:blipFill>
          <a:blip r:embed="rId4"/>
          <a:src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76DE7AD9-C460-B140-8082-7F6298E2CD84}"/>
              </a:ext>
            </a:extLst>
          </p:cNvPr>
          <p:cNvSpPr/>
          <p:nvPr userDrawn="1"/>
        </p:nvSpPr>
        <p:spPr>
          <a:xfrm rot="-180000">
            <a:off x="1187624" y="6741368"/>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a:extLst>
              <a:ext uri="{FF2B5EF4-FFF2-40B4-BE49-F238E27FC236}">
                <a16:creationId xmlns:a16="http://schemas.microsoft.com/office/drawing/2014/main" id="{343FC2F3-7621-8042-AD92-20122CFC311F}"/>
              </a:ext>
            </a:extLst>
          </p:cNvPr>
          <p:cNvSpPr>
            <a:spLocks noGrp="1"/>
          </p:cNvSpPr>
          <p:nvPr>
            <p:ph type="title"/>
          </p:nvPr>
        </p:nvSpPr>
        <p:spPr>
          <a:xfrm>
            <a:off x="644549" y="692696"/>
            <a:ext cx="7831782" cy="1296144"/>
          </a:xfrm>
          <a:prstGeom prst="rect">
            <a:avLst/>
          </a:prstGeom>
        </p:spPr>
        <p:txBody>
          <a:bodyPr vert="horz" lIns="91440" tIns="45720" rIns="91440" bIns="45720" rtlCol="0" anchor="ctr">
            <a:normAutofit/>
          </a:bodyPr>
          <a:lstStyle/>
          <a:p>
            <a:r>
              <a:rPr lang="en-GB" dirty="0"/>
              <a:t>Short title goes here</a:t>
            </a:r>
            <a:endParaRPr lang="en-US" dirty="0"/>
          </a:p>
        </p:txBody>
      </p:sp>
    </p:spTree>
    <p:extLst>
      <p:ext uri="{BB962C8B-B14F-4D97-AF65-F5344CB8AC3E}">
        <p14:creationId xmlns:p14="http://schemas.microsoft.com/office/powerpoint/2010/main" val="3217467318"/>
      </p:ext>
    </p:extLst>
  </p:cSld>
  <p:clrMap bg1="lt1" tx1="dk1" bg2="lt2" tx2="dk2" accent1="accent1" accent2="accent2" accent3="accent3" accent4="accent4" accent5="accent5" accent6="accent6" hlink="hlink" folHlink="folHlink"/>
  <p:sldLayoutIdLst>
    <p:sldLayoutId id="2147483737" r:id="rId1"/>
    <p:sldLayoutId id="2147483720" r:id="rId2"/>
  </p:sldLayoutIdLst>
  <p:txStyles>
    <p:titleStyle>
      <a:lvl1pPr algn="ctr" defTabSz="914400" rtl="0" eaLnBrk="1" latinLnBrk="0" hangingPunct="1">
        <a:lnSpc>
          <a:spcPct val="90000"/>
        </a:lnSpc>
        <a:spcBef>
          <a:spcPct val="0"/>
        </a:spcBef>
        <a:buNone/>
        <a:defRPr sz="4400" b="1" i="0" kern="1200">
          <a:solidFill>
            <a:srgbClr val="EA1017"/>
          </a:solidFill>
          <a:latin typeface="Mokoko XBd" panose="02060503020203020204" pitchFamily="18" charset="77"/>
          <a:ea typeface="+mj-ea"/>
          <a:cs typeface="Mokoko XBd" panose="02060503020203020204" pitchFamily="18"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ED5819-9A6E-A94D-A9A7-3A057E421EB1}"/>
              </a:ext>
            </a:extLst>
          </p:cNvPr>
          <p:cNvPicPr>
            <a:picLocks noChangeAspect="1"/>
          </p:cNvPicPr>
          <p:nvPr userDrawn="1"/>
        </p:nvPicPr>
        <p:blipFill>
          <a:blip r:embed="rId3"/>
          <a:stretch>
            <a:fillRect/>
          </a:stretch>
        </p:blipFill>
        <p:spPr>
          <a:xfrm>
            <a:off x="2182" y="0"/>
            <a:ext cx="9144000" cy="6858000"/>
          </a:xfrm>
          <a:prstGeom prst="rect">
            <a:avLst/>
          </a:prstGeom>
        </p:spPr>
      </p:pic>
      <p:sp>
        <p:nvSpPr>
          <p:cNvPr id="6" name="TextBox 5">
            <a:extLst>
              <a:ext uri="{FF2B5EF4-FFF2-40B4-BE49-F238E27FC236}">
                <a16:creationId xmlns:a16="http://schemas.microsoft.com/office/drawing/2014/main" id="{C5D9CC82-C4AD-F246-9BA5-1525DC70AADF}"/>
              </a:ext>
            </a:extLst>
          </p:cNvPr>
          <p:cNvSpPr txBox="1"/>
          <p:nvPr userDrawn="1"/>
        </p:nvSpPr>
        <p:spPr>
          <a:xfrm>
            <a:off x="251520" y="6376357"/>
            <a:ext cx="6480720" cy="276999"/>
          </a:xfrm>
          <a:prstGeom prst="rect">
            <a:avLst/>
          </a:prstGeom>
          <a:noFill/>
        </p:spPr>
        <p:txBody>
          <a:bodyPr wrap="square" rtlCol="0">
            <a:spAutoFit/>
          </a:bodyPr>
          <a:lstStyle/>
          <a:p>
            <a:r>
              <a:rPr lang="en-GB" sz="600"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Christian Aid is a key member of ACT Alliance. </a:t>
            </a:r>
            <a:r>
              <a:rPr lang="en-GB" sz="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Eng</a:t>
            </a:r>
            <a:r>
              <a:rPr lang="en-GB" sz="6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The Christian Aid name and logo are trademarks of Christian Aid. © Christian Aid January 2020</a:t>
            </a:r>
            <a:endParaRPr lang="en-US" dirty="0">
              <a:solidFill>
                <a:schemeClr val="bg1"/>
              </a:solidFill>
            </a:endParaRPr>
          </a:p>
        </p:txBody>
      </p:sp>
    </p:spTree>
    <p:extLst>
      <p:ext uri="{BB962C8B-B14F-4D97-AF65-F5344CB8AC3E}">
        <p14:creationId xmlns:p14="http://schemas.microsoft.com/office/powerpoint/2010/main" val="365754523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20A96-DF6E-C041-9EBB-330A64651678}"/>
              </a:ext>
            </a:extLst>
          </p:cNvPr>
          <p:cNvPicPr>
            <a:picLocks noChangeAspect="1"/>
          </p:cNvPicPr>
          <p:nvPr userDrawn="1"/>
        </p:nvPicPr>
        <p:blipFill>
          <a:blip r:embed="rId3"/>
          <a:srcRect/>
          <a:stretch/>
        </p:blipFill>
        <p:spPr>
          <a:xfrm>
            <a:off x="0" y="-27384"/>
            <a:ext cx="9171160" cy="6878370"/>
          </a:xfrm>
          <a:prstGeom prst="rect">
            <a:avLst/>
          </a:prstGeom>
        </p:spPr>
      </p:pic>
    </p:spTree>
    <p:extLst>
      <p:ext uri="{BB962C8B-B14F-4D97-AF65-F5344CB8AC3E}">
        <p14:creationId xmlns:p14="http://schemas.microsoft.com/office/powerpoint/2010/main" val="2072854190"/>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914400" rtl="0" eaLnBrk="1" latinLnBrk="0" hangingPunct="1">
        <a:lnSpc>
          <a:spcPct val="90000"/>
        </a:lnSpc>
        <a:spcBef>
          <a:spcPct val="0"/>
        </a:spcBef>
        <a:buNone/>
        <a:defRPr sz="4400" b="1" i="0" kern="1200">
          <a:solidFill>
            <a:srgbClr val="FF0000"/>
          </a:solidFill>
          <a:latin typeface="Mokoko XBold" panose="02060503020203020204" pitchFamily="18" charset="77"/>
          <a:ea typeface="+mj-ea"/>
          <a:cs typeface="Mokoko XBold" panose="02060503020203020204" pitchFamily="18" charset="77"/>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6D1B9-E65B-BD45-8D90-9AC6A57760D1}"/>
              </a:ext>
            </a:extLst>
          </p:cNvPr>
          <p:cNvPicPr>
            <a:picLocks noChangeAspect="1"/>
          </p:cNvPicPr>
          <p:nvPr userDrawn="1"/>
        </p:nvPicPr>
        <p:blipFill>
          <a:blip r:embed="rId3"/>
          <a:srcRect/>
          <a:stretch/>
        </p:blipFill>
        <p:spPr>
          <a:xfrm>
            <a:off x="0" y="-27384"/>
            <a:ext cx="9171160" cy="6878370"/>
          </a:xfrm>
          <a:prstGeom prst="rect">
            <a:avLst/>
          </a:prstGeom>
        </p:spPr>
      </p:pic>
    </p:spTree>
    <p:extLst>
      <p:ext uri="{BB962C8B-B14F-4D97-AF65-F5344CB8AC3E}">
        <p14:creationId xmlns:p14="http://schemas.microsoft.com/office/powerpoint/2010/main" val="1774051525"/>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914400" rtl="0" eaLnBrk="1" latinLnBrk="0" hangingPunct="1">
        <a:lnSpc>
          <a:spcPct val="90000"/>
        </a:lnSpc>
        <a:spcBef>
          <a:spcPct val="0"/>
        </a:spcBef>
        <a:buNone/>
        <a:defRPr sz="4400" b="1" i="0" kern="1200">
          <a:solidFill>
            <a:srgbClr val="FF0000"/>
          </a:solidFill>
          <a:latin typeface="Mokoko XBold" panose="02060503020203020204" pitchFamily="18" charset="77"/>
          <a:ea typeface="+mj-ea"/>
          <a:cs typeface="Mokoko XBold" panose="02060503020203020204" pitchFamily="18" charset="77"/>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63EC75-D0C0-704B-9C68-1779F1DA5550}"/>
              </a:ext>
            </a:extLst>
          </p:cNvPr>
          <p:cNvSpPr/>
          <p:nvPr userDrawn="1"/>
        </p:nvSpPr>
        <p:spPr>
          <a:xfrm>
            <a:off x="0" y="0"/>
            <a:ext cx="9144000" cy="6858000"/>
          </a:xfrm>
          <a:prstGeom prst="rect">
            <a:avLst/>
          </a:prstGeom>
          <a:solidFill>
            <a:srgbClr val="EA10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1017"/>
              </a:solidFill>
            </a:endParaRPr>
          </a:p>
        </p:txBody>
      </p:sp>
      <p:pic>
        <p:nvPicPr>
          <p:cNvPr id="4" name="Picture 3" descr="A red logo with white text&#10;&#10;Description automatically generated with medium confidence">
            <a:extLst>
              <a:ext uri="{FF2B5EF4-FFF2-40B4-BE49-F238E27FC236}">
                <a16:creationId xmlns:a16="http://schemas.microsoft.com/office/drawing/2014/main" id="{6B0FDA12-AE15-6241-ABBE-E7377EBDEE01}"/>
              </a:ext>
            </a:extLst>
          </p:cNvPr>
          <p:cNvPicPr>
            <a:picLocks noChangeAspect="1"/>
          </p:cNvPicPr>
          <p:nvPr userDrawn="1"/>
        </p:nvPicPr>
        <p:blipFill>
          <a:blip r:embed="rId3"/>
          <a:stretch>
            <a:fillRect/>
          </a:stretch>
        </p:blipFill>
        <p:spPr>
          <a:xfrm>
            <a:off x="1280" y="5569075"/>
            <a:ext cx="1762408" cy="1288925"/>
          </a:xfrm>
          <a:prstGeom prst="rect">
            <a:avLst/>
          </a:prstGeom>
        </p:spPr>
      </p:pic>
    </p:spTree>
    <p:extLst>
      <p:ext uri="{BB962C8B-B14F-4D97-AF65-F5344CB8AC3E}">
        <p14:creationId xmlns:p14="http://schemas.microsoft.com/office/powerpoint/2010/main" val="2928678850"/>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lnSpc>
          <a:spcPct val="90000"/>
        </a:lnSpc>
        <a:spcBef>
          <a:spcPct val="0"/>
        </a:spcBef>
        <a:buNone/>
        <a:defRPr sz="4400" b="1" i="0" kern="1200">
          <a:solidFill>
            <a:srgbClr val="FF0000"/>
          </a:solidFill>
          <a:latin typeface="Mokoko XBold" panose="02060503020203020204" pitchFamily="18" charset="77"/>
          <a:ea typeface="+mj-ea"/>
          <a:cs typeface="Mokoko XBold" panose="02060503020203020204" pitchFamily="18" charset="77"/>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dirty="0"/>
          </a:p>
        </p:txBody>
      </p:sp>
      <p:pic>
        <p:nvPicPr>
          <p:cNvPr id="6" name="Picture 5">
            <a:extLst>
              <a:ext uri="{FF2B5EF4-FFF2-40B4-BE49-F238E27FC236}">
                <a16:creationId xmlns:a16="http://schemas.microsoft.com/office/drawing/2014/main" id="{5E3F9EF1-646F-054A-BFC1-2D49FC67BFE1}"/>
              </a:ext>
            </a:extLst>
          </p:cNvPr>
          <p:cNvPicPr>
            <a:picLocks noChangeAspect="1"/>
          </p:cNvPicPr>
          <p:nvPr userDrawn="1"/>
        </p:nvPicPr>
        <p:blipFill>
          <a:blip r:embed="rId5"/>
          <a:srcRect/>
          <a:stretch/>
        </p:blipFill>
        <p:spPr>
          <a:xfrm>
            <a:off x="0" y="716"/>
            <a:ext cx="9171160" cy="6878370"/>
          </a:xfrm>
          <a:prstGeom prst="rect">
            <a:avLst/>
          </a:prstGeom>
        </p:spPr>
      </p:pic>
      <p:sp>
        <p:nvSpPr>
          <p:cNvPr id="10" name="Title Placeholder 9">
            <a:extLst>
              <a:ext uri="{FF2B5EF4-FFF2-40B4-BE49-F238E27FC236}">
                <a16:creationId xmlns:a16="http://schemas.microsoft.com/office/drawing/2014/main" id="{DD4C6FBA-BB22-8F46-864C-1D9B0ED4D502}"/>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p>
            <a:r>
              <a:rPr lang="en-GB" dirty="0"/>
              <a:t>Sample title </a:t>
            </a: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rtl="0" eaLnBrk="1" fontAlgn="base" hangingPunct="1">
        <a:spcBef>
          <a:spcPct val="0"/>
        </a:spcBef>
        <a:spcAft>
          <a:spcPct val="0"/>
        </a:spcAft>
        <a:defRPr sz="5400" b="1" i="0">
          <a:solidFill>
            <a:srgbClr val="EA1017"/>
          </a:solidFill>
          <a:latin typeface="Mokoko XBd" panose="02060503020203020204" pitchFamily="18" charset="77"/>
          <a:ea typeface="ヒラギノ角ゴ Pro W3" charset="0"/>
          <a:cs typeface="Mokoko XBd" panose="02060503020203020204" pitchFamily="18" charset="77"/>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711200" indent="-711200" algn="l" rtl="0" eaLnBrk="1" fontAlgn="base" hangingPunct="1">
        <a:spcBef>
          <a:spcPct val="20000"/>
        </a:spcBef>
        <a:spcAft>
          <a:spcPct val="0"/>
        </a:spcAft>
        <a:buClr>
          <a:srgbClr val="FF0000"/>
        </a:buClr>
        <a:buFontTx/>
        <a:buBlip>
          <a:blip r:embed="rId6"/>
        </a:buBlip>
        <a:defRPr sz="3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277938" indent="-285750" algn="l" rtl="0" eaLnBrk="1" fontAlgn="base" hangingPunct="1">
        <a:spcBef>
          <a:spcPct val="20000"/>
        </a:spcBef>
        <a:spcAft>
          <a:spcPct val="0"/>
        </a:spcAft>
        <a:buClr>
          <a:schemeClr val="bg2"/>
        </a:buClr>
        <a:buFontTx/>
        <a:buBlip>
          <a:blip r:embed="rId7"/>
        </a:buBlip>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70D281-6B58-8444-8503-DF3E94F5C99E}"/>
              </a:ext>
            </a:extLst>
          </p:cNvPr>
          <p:cNvPicPr>
            <a:picLocks noChangeAspect="1"/>
          </p:cNvPicPr>
          <p:nvPr userDrawn="1"/>
        </p:nvPicPr>
        <p:blipFill>
          <a:blip r:embed="rId6"/>
          <a:srcRect/>
          <a:stretch/>
        </p:blipFill>
        <p:spPr>
          <a:xfrm>
            <a:off x="0" y="716"/>
            <a:ext cx="9171160" cy="6878370"/>
          </a:xfrm>
          <a:prstGeom prst="rect">
            <a:avLst/>
          </a:prstGeom>
        </p:spPr>
      </p:pic>
      <p:sp>
        <p:nvSpPr>
          <p:cNvPr id="2" name="Text Placeholder 1">
            <a:extLst>
              <a:ext uri="{FF2B5EF4-FFF2-40B4-BE49-F238E27FC236}">
                <a16:creationId xmlns:a16="http://schemas.microsoft.com/office/drawing/2014/main" id="{7D3BF2C0-F952-A04A-B1F7-7FC08812ACAE}"/>
              </a:ext>
            </a:extLst>
          </p:cNvPr>
          <p:cNvSpPr>
            <a:spLocks noGrp="1"/>
          </p:cNvSpPr>
          <p:nvPr>
            <p:ph type="body" idx="1"/>
          </p:nvPr>
        </p:nvSpPr>
        <p:spPr>
          <a:xfrm>
            <a:off x="628650" y="1825625"/>
            <a:ext cx="4735438" cy="1603375"/>
          </a:xfrm>
          <a:prstGeom prst="rect">
            <a:avLst/>
          </a:prstGeom>
        </p:spPr>
        <p:txBody>
          <a:bodyPr vert="horz" lIns="91440" tIns="45720" rIns="91440" bIns="45720" rtlCol="0">
            <a:normAutofit/>
          </a:bodyPr>
          <a:lstStyle/>
          <a:p>
            <a:pPr lvl="0"/>
            <a:r>
              <a:rPr lang="en-GB" dirty="0"/>
              <a:t>Photo caption and quotes</a:t>
            </a:r>
          </a:p>
          <a:p>
            <a:pPr lvl="0"/>
            <a:endParaRPr lang="en-GB" dirty="0"/>
          </a:p>
        </p:txBody>
      </p:sp>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dirty="0"/>
          </a:p>
        </p:txBody>
      </p:sp>
      <p:sp>
        <p:nvSpPr>
          <p:cNvPr id="9" name="Title Placeholder 9">
            <a:extLst>
              <a:ext uri="{FF2B5EF4-FFF2-40B4-BE49-F238E27FC236}">
                <a16:creationId xmlns:a16="http://schemas.microsoft.com/office/drawing/2014/main" id="{A16ECAFF-09DB-0E4C-A5A6-0DB557C007C6}"/>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p>
            <a:r>
              <a:rPr lang="en-GB" dirty="0"/>
              <a:t>Sample title </a:t>
            </a:r>
            <a:endParaRPr lang="en-US" dirty="0"/>
          </a:p>
        </p:txBody>
      </p:sp>
    </p:spTree>
    <p:extLst>
      <p:ext uri="{BB962C8B-B14F-4D97-AF65-F5344CB8AC3E}">
        <p14:creationId xmlns:p14="http://schemas.microsoft.com/office/powerpoint/2010/main" val="26827123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25" r:id="rId4"/>
  </p:sldLayoutIdLst>
  <p:hf hdr="0" ftr="0" dt="0"/>
  <p:txStyles>
    <p:titleStyle>
      <a:lvl1pPr algn="l" rtl="0" eaLnBrk="1" fontAlgn="base" hangingPunct="1">
        <a:spcBef>
          <a:spcPct val="0"/>
        </a:spcBef>
        <a:spcAft>
          <a:spcPct val="0"/>
        </a:spcAft>
        <a:defRPr sz="5400" b="1" i="0">
          <a:solidFill>
            <a:srgbClr val="EA1017"/>
          </a:solidFill>
          <a:latin typeface="Mokoko XBd" panose="02060503020203020204" pitchFamily="18" charset="77"/>
          <a:ea typeface="ヒラギノ角ゴ Pro W3" charset="0"/>
          <a:cs typeface="Mokoko XBd" panose="02060503020203020204" pitchFamily="18" charset="77"/>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0" indent="0" algn="l" rtl="0" eaLnBrk="1" fontAlgn="base" hangingPunct="1">
        <a:spcBef>
          <a:spcPct val="20000"/>
        </a:spcBef>
        <a:spcAft>
          <a:spcPct val="0"/>
        </a:spcAft>
        <a:buClr>
          <a:srgbClr val="FF0000"/>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2188"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70D281-6B58-8444-8503-DF3E94F5C99E}"/>
              </a:ext>
            </a:extLst>
          </p:cNvPr>
          <p:cNvPicPr>
            <a:picLocks noChangeAspect="1"/>
          </p:cNvPicPr>
          <p:nvPr userDrawn="1"/>
        </p:nvPicPr>
        <p:blipFill>
          <a:blip r:embed="rId6"/>
          <a:srcRect/>
          <a:stretch/>
        </p:blipFill>
        <p:spPr>
          <a:xfrm>
            <a:off x="0" y="716"/>
            <a:ext cx="9171160" cy="6878370"/>
          </a:xfrm>
          <a:prstGeom prst="rect">
            <a:avLst/>
          </a:prstGeom>
        </p:spPr>
      </p:pic>
      <p:sp>
        <p:nvSpPr>
          <p:cNvPr id="2" name="Text Placeholder 1">
            <a:extLst>
              <a:ext uri="{FF2B5EF4-FFF2-40B4-BE49-F238E27FC236}">
                <a16:creationId xmlns:a16="http://schemas.microsoft.com/office/drawing/2014/main" id="{7D3BF2C0-F952-A04A-B1F7-7FC08812ACAE}"/>
              </a:ext>
            </a:extLst>
          </p:cNvPr>
          <p:cNvSpPr>
            <a:spLocks noGrp="1"/>
          </p:cNvSpPr>
          <p:nvPr>
            <p:ph type="body" idx="1"/>
          </p:nvPr>
        </p:nvSpPr>
        <p:spPr>
          <a:xfrm>
            <a:off x="628650" y="1825625"/>
            <a:ext cx="4735438" cy="1603375"/>
          </a:xfrm>
          <a:prstGeom prst="rect">
            <a:avLst/>
          </a:prstGeom>
        </p:spPr>
        <p:txBody>
          <a:bodyPr vert="horz" lIns="91440" tIns="45720" rIns="91440" bIns="45720" rtlCol="0">
            <a:normAutofit/>
          </a:bodyPr>
          <a:lstStyle/>
          <a:p>
            <a:pPr lvl="0"/>
            <a:r>
              <a:rPr lang="en-GB" dirty="0"/>
              <a:t>Photo caption and quotes</a:t>
            </a:r>
          </a:p>
          <a:p>
            <a:pPr lvl="0"/>
            <a:endParaRPr lang="en-GB" dirty="0"/>
          </a:p>
        </p:txBody>
      </p:sp>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dirty="0"/>
          </a:p>
        </p:txBody>
      </p:sp>
      <p:sp>
        <p:nvSpPr>
          <p:cNvPr id="9" name="Title Placeholder 9">
            <a:extLst>
              <a:ext uri="{FF2B5EF4-FFF2-40B4-BE49-F238E27FC236}">
                <a16:creationId xmlns:a16="http://schemas.microsoft.com/office/drawing/2014/main" id="{A16ECAFF-09DB-0E4C-A5A6-0DB557C007C6}"/>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p>
            <a:r>
              <a:rPr lang="en-GB" dirty="0"/>
              <a:t>Sample title </a:t>
            </a:r>
            <a:endParaRPr lang="en-US" dirty="0"/>
          </a:p>
        </p:txBody>
      </p:sp>
    </p:spTree>
    <p:extLst>
      <p:ext uri="{BB962C8B-B14F-4D97-AF65-F5344CB8AC3E}">
        <p14:creationId xmlns:p14="http://schemas.microsoft.com/office/powerpoint/2010/main" val="37059289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ftr="0" dt="0"/>
  <p:txStyles>
    <p:titleStyle>
      <a:lvl1pPr algn="l" rtl="0" eaLnBrk="1" fontAlgn="base" hangingPunct="1">
        <a:spcBef>
          <a:spcPct val="0"/>
        </a:spcBef>
        <a:spcAft>
          <a:spcPct val="0"/>
        </a:spcAft>
        <a:defRPr sz="5400" b="1" i="0">
          <a:solidFill>
            <a:srgbClr val="EA1017"/>
          </a:solidFill>
          <a:latin typeface="Mokoko XBd" panose="02060503020203020204" pitchFamily="18" charset="77"/>
          <a:ea typeface="ヒラギノ角ゴ Pro W3" charset="0"/>
          <a:cs typeface="Mokoko XBd" panose="02060503020203020204" pitchFamily="18" charset="77"/>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0" indent="0" algn="l" rtl="0" eaLnBrk="1" fontAlgn="base" hangingPunct="1">
        <a:spcBef>
          <a:spcPct val="20000"/>
        </a:spcBef>
        <a:spcAft>
          <a:spcPct val="0"/>
        </a:spcAft>
        <a:buClr>
          <a:srgbClr val="FF0000"/>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2188"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48434"/>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800" b="1" i="0" kern="1200">
          <a:solidFill>
            <a:srgbClr val="FF0000"/>
          </a:solidFill>
          <a:latin typeface="Mokoko Trial Extra Bold" panose="02060503020203020204" pitchFamily="18" charset="77"/>
          <a:ea typeface="+mn-ea"/>
          <a:cs typeface="Mokoko Trial Extra Bold" panose="02060503020203020204" pitchFamily="18"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055B3-2F5A-7642-A034-5BA57A3F850E}"/>
              </a:ext>
            </a:extLst>
          </p:cNvPr>
          <p:cNvPicPr>
            <a:picLocks noChangeAspect="1"/>
          </p:cNvPicPr>
          <p:nvPr userDrawn="1"/>
        </p:nvPicPr>
        <p:blipFill>
          <a:blip r:embed="rId3"/>
          <a:srcRect/>
          <a:stretch/>
        </p:blipFill>
        <p:spPr>
          <a:xfrm>
            <a:off x="-54035" y="-12355"/>
            <a:ext cx="9198035" cy="6898525"/>
          </a:xfrm>
          <a:prstGeom prst="rect">
            <a:avLst/>
          </a:prstGeom>
        </p:spPr>
      </p:pic>
      <p:pic>
        <p:nvPicPr>
          <p:cNvPr id="8" name="Picture 7" descr="A close up of a screen&#10;&#10;Description automatically generated">
            <a:extLst>
              <a:ext uri="{FF2B5EF4-FFF2-40B4-BE49-F238E27FC236}">
                <a16:creationId xmlns:a16="http://schemas.microsoft.com/office/drawing/2014/main" id="{DB0A5B7A-0079-5747-ADBA-8DB65BE6B406}"/>
              </a:ext>
            </a:extLst>
          </p:cNvPr>
          <p:cNvPicPr>
            <a:picLocks noChangeAspect="1"/>
          </p:cNvPicPr>
          <p:nvPr userDrawn="1"/>
        </p:nvPicPr>
        <p:blipFill>
          <a:blip r:embed="rId4"/>
          <a:stretch>
            <a:fillRect/>
          </a:stretch>
        </p:blipFill>
        <p:spPr>
          <a:xfrm>
            <a:off x="467544" y="5733256"/>
            <a:ext cx="1998536" cy="438036"/>
          </a:xfrm>
          <a:prstGeom prst="rect">
            <a:avLst/>
          </a:prstGeom>
        </p:spPr>
      </p:pic>
      <p:sp>
        <p:nvSpPr>
          <p:cNvPr id="5" name="TextBox 4">
            <a:extLst>
              <a:ext uri="{FF2B5EF4-FFF2-40B4-BE49-F238E27FC236}">
                <a16:creationId xmlns:a16="http://schemas.microsoft.com/office/drawing/2014/main" id="{948269B0-743A-BF4B-BB39-37EB83BD7AE5}"/>
              </a:ext>
            </a:extLst>
          </p:cNvPr>
          <p:cNvSpPr txBox="1"/>
          <p:nvPr userDrawn="1"/>
        </p:nvSpPr>
        <p:spPr>
          <a:xfrm>
            <a:off x="395536" y="6383893"/>
            <a:ext cx="7920879" cy="276999"/>
          </a:xfrm>
          <a:prstGeom prst="rect">
            <a:avLst/>
          </a:prstGeom>
          <a:noFill/>
        </p:spPr>
        <p:txBody>
          <a:bodyPr wrap="square" rtlCol="0">
            <a:spAutoFit/>
          </a:bodyPr>
          <a:lstStyle/>
          <a:p>
            <a:r>
              <a:rPr lang="en-GB" sz="600" dirty="0" err="1">
                <a:latin typeface="Open Sans" panose="020B0606030504020204" pitchFamily="34" charset="0"/>
                <a:ea typeface="Open Sans" panose="020B0606030504020204" pitchFamily="34" charset="0"/>
                <a:cs typeface="Open Sans" panose="020B0606030504020204" pitchFamily="34" charset="0"/>
              </a:rPr>
              <a:t>Eng</a:t>
            </a:r>
            <a:r>
              <a:rPr lang="en-GB" sz="600" dirty="0">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a:t>
            </a:r>
            <a:br>
              <a:rPr lang="en-GB" sz="600" dirty="0">
                <a:latin typeface="Open Sans" panose="020B0606030504020204" pitchFamily="34" charset="0"/>
                <a:ea typeface="Open Sans" panose="020B0606030504020204" pitchFamily="34" charset="0"/>
                <a:cs typeface="Open Sans" panose="020B0606030504020204" pitchFamily="34" charset="0"/>
              </a:rPr>
            </a:br>
            <a:r>
              <a:rPr lang="en-GB" sz="600" dirty="0">
                <a:latin typeface="Open Sans" panose="020B0606030504020204" pitchFamily="34" charset="0"/>
                <a:ea typeface="Open Sans" panose="020B0606030504020204" pitchFamily="34" charset="0"/>
                <a:cs typeface="Open Sans" panose="020B0606030504020204" pitchFamily="34" charset="0"/>
              </a:rPr>
              <a:t>The Christian Aid name and logo are trademarks of Christian Aid. © Christian Aid January 2020</a:t>
            </a:r>
            <a:endParaRPr lang="en-US" dirty="0"/>
          </a:p>
        </p:txBody>
      </p:sp>
    </p:spTree>
    <p:extLst>
      <p:ext uri="{BB962C8B-B14F-4D97-AF65-F5344CB8AC3E}">
        <p14:creationId xmlns:p14="http://schemas.microsoft.com/office/powerpoint/2010/main" val="251061686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F3D3F-863C-924F-A3E8-95DD0CBD03BA}"/>
              </a:ext>
            </a:extLst>
          </p:cNvPr>
          <p:cNvSpPr>
            <a:spLocks noGrp="1"/>
          </p:cNvSpPr>
          <p:nvPr>
            <p:ph type="title"/>
          </p:nvPr>
        </p:nvSpPr>
        <p:spPr>
          <a:xfrm>
            <a:off x="755576" y="2420888"/>
            <a:ext cx="7777137" cy="1296144"/>
          </a:xfrm>
        </p:spPr>
        <p:txBody>
          <a:bodyPr>
            <a:noAutofit/>
          </a:bodyPr>
          <a:lstStyle/>
          <a:p>
            <a:r>
              <a:rPr lang="en-US" sz="6600" dirty="0"/>
              <a:t>Christian Aid</a:t>
            </a:r>
            <a:br>
              <a:rPr lang="en-US" sz="6600" dirty="0"/>
            </a:br>
            <a:r>
              <a:rPr lang="en-US" sz="6600" dirty="0"/>
              <a:t>Harvest Appeal 2023</a:t>
            </a:r>
          </a:p>
        </p:txBody>
      </p:sp>
    </p:spTree>
    <p:extLst>
      <p:ext uri="{BB962C8B-B14F-4D97-AF65-F5344CB8AC3E}">
        <p14:creationId xmlns:p14="http://schemas.microsoft.com/office/powerpoint/2010/main" val="338641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5724128" y="1016732"/>
            <a:ext cx="2808585" cy="4824536"/>
          </a:xfrm>
        </p:spPr>
        <p:txBody>
          <a:bodyPr>
            <a:noAutofit/>
          </a:bodyPr>
          <a:lstStyle/>
          <a:p>
            <a:r>
              <a:rPr lang="en-US" sz="3600" dirty="0"/>
              <a:t>Knowledge </a:t>
            </a:r>
            <a:r>
              <a:rPr lang="en-US" sz="3600" dirty="0" err="1"/>
              <a:t>Chikondo</a:t>
            </a:r>
            <a:r>
              <a:rPr lang="en-US" sz="3600" dirty="0"/>
              <a:t> lives with his wife and three children in Kondo village, Zimbabwe. </a:t>
            </a:r>
          </a:p>
        </p:txBody>
      </p:sp>
      <p:pic>
        <p:nvPicPr>
          <p:cNvPr id="12" name="Picture 11">
            <a:extLst>
              <a:ext uri="{FF2B5EF4-FFF2-40B4-BE49-F238E27FC236}">
                <a16:creationId xmlns:a16="http://schemas.microsoft.com/office/drawing/2014/main" id="{A8EB9BB6-3371-A06A-B454-F1A7E475A0DE}"/>
              </a:ext>
            </a:extLst>
          </p:cNvPr>
          <p:cNvPicPr>
            <a:picLocks noChangeAspect="1"/>
          </p:cNvPicPr>
          <p:nvPr/>
        </p:nvPicPr>
        <p:blipFill>
          <a:blip r:embed="rId3"/>
          <a:stretch>
            <a:fillRect/>
          </a:stretch>
        </p:blipFill>
        <p:spPr>
          <a:xfrm>
            <a:off x="1547664" y="332656"/>
            <a:ext cx="3945464" cy="5921896"/>
          </a:xfrm>
          <a:prstGeom prst="rect">
            <a:avLst/>
          </a:prstGeom>
        </p:spPr>
      </p:pic>
    </p:spTree>
    <p:extLst>
      <p:ext uri="{BB962C8B-B14F-4D97-AF65-F5344CB8AC3E}">
        <p14:creationId xmlns:p14="http://schemas.microsoft.com/office/powerpoint/2010/main" val="84303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449288" y="4690870"/>
            <a:ext cx="8496944" cy="1618450"/>
          </a:xfrm>
        </p:spPr>
        <p:txBody>
          <a:bodyPr>
            <a:noAutofit/>
          </a:bodyPr>
          <a:lstStyle/>
          <a:p>
            <a:r>
              <a:rPr lang="en-US" sz="3200" dirty="0"/>
              <a:t>Knowledge received training from Christian Aid’s partner in harvesting and processing a wild fruit called </a:t>
            </a:r>
            <a:r>
              <a:rPr lang="en-US" sz="3200" dirty="0" err="1"/>
              <a:t>Nhengeni</a:t>
            </a:r>
            <a:endParaRPr lang="en-US" sz="3200" dirty="0"/>
          </a:p>
        </p:txBody>
      </p:sp>
      <p:pic>
        <p:nvPicPr>
          <p:cNvPr id="7" name="Picture 6">
            <a:extLst>
              <a:ext uri="{FF2B5EF4-FFF2-40B4-BE49-F238E27FC236}">
                <a16:creationId xmlns:a16="http://schemas.microsoft.com/office/drawing/2014/main" id="{785CD7BA-2A99-357B-7AB5-93611B561AAD}"/>
              </a:ext>
            </a:extLst>
          </p:cNvPr>
          <p:cNvPicPr>
            <a:picLocks noChangeAspect="1"/>
          </p:cNvPicPr>
          <p:nvPr/>
        </p:nvPicPr>
        <p:blipFill>
          <a:blip r:embed="rId3"/>
          <a:stretch>
            <a:fillRect/>
          </a:stretch>
        </p:blipFill>
        <p:spPr>
          <a:xfrm>
            <a:off x="1547664" y="473454"/>
            <a:ext cx="6246440" cy="4164293"/>
          </a:xfrm>
          <a:prstGeom prst="rect">
            <a:avLst/>
          </a:prstGeom>
        </p:spPr>
      </p:pic>
    </p:spTree>
    <p:extLst>
      <p:ext uri="{BB962C8B-B14F-4D97-AF65-F5344CB8AC3E}">
        <p14:creationId xmlns:p14="http://schemas.microsoft.com/office/powerpoint/2010/main" val="349656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323528" y="5229200"/>
            <a:ext cx="8353201" cy="826362"/>
          </a:xfrm>
        </p:spPr>
        <p:txBody>
          <a:bodyPr>
            <a:noAutofit/>
          </a:bodyPr>
          <a:lstStyle/>
          <a:p>
            <a:r>
              <a:rPr lang="en-US" sz="3200" dirty="0"/>
              <a:t>When collected and dried correctly </a:t>
            </a:r>
            <a:r>
              <a:rPr lang="en-US" sz="3200" dirty="0" err="1"/>
              <a:t>Nhengeni</a:t>
            </a:r>
            <a:r>
              <a:rPr lang="en-US" sz="3200" dirty="0"/>
              <a:t> seeds can be sold for use in cosmetics.</a:t>
            </a:r>
          </a:p>
        </p:txBody>
      </p:sp>
      <p:pic>
        <p:nvPicPr>
          <p:cNvPr id="3" name="Picture 2">
            <a:extLst>
              <a:ext uri="{FF2B5EF4-FFF2-40B4-BE49-F238E27FC236}">
                <a16:creationId xmlns:a16="http://schemas.microsoft.com/office/drawing/2014/main" id="{9A34576B-BC3E-9305-9D11-97C54EA11603}"/>
              </a:ext>
            </a:extLst>
          </p:cNvPr>
          <p:cNvPicPr>
            <a:picLocks noChangeAspect="1"/>
          </p:cNvPicPr>
          <p:nvPr/>
        </p:nvPicPr>
        <p:blipFill>
          <a:blip r:embed="rId3"/>
          <a:stretch>
            <a:fillRect/>
          </a:stretch>
        </p:blipFill>
        <p:spPr>
          <a:xfrm>
            <a:off x="1097868" y="476672"/>
            <a:ext cx="6948264" cy="4632176"/>
          </a:xfrm>
          <a:prstGeom prst="rect">
            <a:avLst/>
          </a:prstGeom>
        </p:spPr>
      </p:pic>
    </p:spTree>
    <p:extLst>
      <p:ext uri="{BB962C8B-B14F-4D97-AF65-F5344CB8AC3E}">
        <p14:creationId xmlns:p14="http://schemas.microsoft.com/office/powerpoint/2010/main" val="330696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4067944" y="548680"/>
            <a:ext cx="4608785" cy="5465029"/>
          </a:xfrm>
        </p:spPr>
        <p:txBody>
          <a:bodyPr>
            <a:noAutofit/>
          </a:bodyPr>
          <a:lstStyle/>
          <a:p>
            <a:r>
              <a:rPr lang="en-US" sz="3200" dirty="0"/>
              <a:t>Knowledge says “I can provide for my family… when I first started collecting wild fruits my friends thought it was foolish but now that they have seen my success, they all want to join in.”</a:t>
            </a:r>
          </a:p>
        </p:txBody>
      </p:sp>
      <p:pic>
        <p:nvPicPr>
          <p:cNvPr id="2" name="Picture 1">
            <a:extLst>
              <a:ext uri="{FF2B5EF4-FFF2-40B4-BE49-F238E27FC236}">
                <a16:creationId xmlns:a16="http://schemas.microsoft.com/office/drawing/2014/main" id="{CED5C626-BF1D-D4DE-FC5D-7BC36FCB4725}"/>
              </a:ext>
            </a:extLst>
          </p:cNvPr>
          <p:cNvPicPr>
            <a:picLocks noChangeAspect="1"/>
          </p:cNvPicPr>
          <p:nvPr/>
        </p:nvPicPr>
        <p:blipFill>
          <a:blip r:embed="rId3"/>
          <a:stretch>
            <a:fillRect/>
          </a:stretch>
        </p:blipFill>
        <p:spPr>
          <a:xfrm>
            <a:off x="179512" y="260648"/>
            <a:ext cx="3641076" cy="5465029"/>
          </a:xfrm>
          <a:prstGeom prst="rect">
            <a:avLst/>
          </a:prstGeom>
        </p:spPr>
      </p:pic>
    </p:spTree>
    <p:extLst>
      <p:ext uri="{BB962C8B-B14F-4D97-AF65-F5344CB8AC3E}">
        <p14:creationId xmlns:p14="http://schemas.microsoft.com/office/powerpoint/2010/main" val="29444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251520" y="2619775"/>
            <a:ext cx="8353201" cy="1618450"/>
          </a:xfrm>
        </p:spPr>
        <p:txBody>
          <a:bodyPr>
            <a:noAutofit/>
          </a:bodyPr>
          <a:lstStyle/>
          <a:p>
            <a:r>
              <a:rPr lang="en-US" sz="3600" dirty="0"/>
              <a:t>“Now faith is being sure of what we hope for and certain of what we do not see.” Hebrews 11:1</a:t>
            </a:r>
          </a:p>
        </p:txBody>
      </p:sp>
      <p:pic>
        <p:nvPicPr>
          <p:cNvPr id="1026" name="Picture 2" descr="A picture containing font, graphics, logo, design&#10;&#10;Description automatically generated">
            <a:extLst>
              <a:ext uri="{FF2B5EF4-FFF2-40B4-BE49-F238E27FC236}">
                <a16:creationId xmlns:a16="http://schemas.microsoft.com/office/drawing/2014/main" id="{5AE41944-11E8-7831-75CF-FD527E23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46"/>
            <a:ext cx="2263400" cy="18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0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281A8D-7E68-4AF2-C2B3-118C53B57EEE}"/>
              </a:ext>
            </a:extLst>
          </p:cNvPr>
          <p:cNvSpPr>
            <a:spLocks noGrp="1"/>
          </p:cNvSpPr>
          <p:nvPr>
            <p:ph type="title"/>
          </p:nvPr>
        </p:nvSpPr>
        <p:spPr>
          <a:xfrm>
            <a:off x="395399" y="1700808"/>
            <a:ext cx="8353201" cy="4176464"/>
          </a:xfrm>
        </p:spPr>
        <p:txBody>
          <a:bodyPr>
            <a:noAutofit/>
          </a:bodyPr>
          <a:lstStyle/>
          <a:p>
            <a:r>
              <a:rPr lang="en-US" sz="3600" dirty="0"/>
              <a:t>Pledging a Gift in your Will is a powerful way to ensure that your values will live on and can help create lasting change for communities both locally and globally.</a:t>
            </a:r>
            <a:br>
              <a:rPr lang="en-US" sz="3600" dirty="0"/>
            </a:br>
            <a:br>
              <a:rPr lang="en-US" sz="3600" dirty="0"/>
            </a:br>
            <a:r>
              <a:rPr lang="en-US" sz="3600" dirty="0"/>
              <a:t>For more information visit </a:t>
            </a:r>
            <a:r>
              <a:rPr lang="en-US" sz="4000" dirty="0">
                <a:solidFill>
                  <a:srgbClr val="FF0000"/>
                </a:solidFill>
              </a:rPr>
              <a:t>caid.ie/</a:t>
            </a:r>
            <a:r>
              <a:rPr lang="en-US" sz="4000" dirty="0" err="1">
                <a:solidFill>
                  <a:srgbClr val="FF0000"/>
                </a:solidFill>
              </a:rPr>
              <a:t>faithwill</a:t>
            </a:r>
            <a:endParaRPr lang="en-US" sz="3600" dirty="0">
              <a:solidFill>
                <a:srgbClr val="FF0000"/>
              </a:solidFill>
            </a:endParaRPr>
          </a:p>
        </p:txBody>
      </p:sp>
      <p:pic>
        <p:nvPicPr>
          <p:cNvPr id="1026" name="Picture 2" descr="A picture containing font, graphics, logo, design&#10;&#10;Description automatically generated">
            <a:extLst>
              <a:ext uri="{FF2B5EF4-FFF2-40B4-BE49-F238E27FC236}">
                <a16:creationId xmlns:a16="http://schemas.microsoft.com/office/drawing/2014/main" id="{5AE41944-11E8-7831-75CF-FD527E23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46"/>
            <a:ext cx="2263400" cy="18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6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23886"/>
      </p:ext>
    </p:extLst>
  </p:cSld>
  <p:clrMapOvr>
    <a:masterClrMapping/>
  </p:clrMapOvr>
</p:sld>
</file>

<file path=ppt/theme/theme1.xml><?xml version="1.0" encoding="utf-8"?>
<a:theme xmlns:a="http://schemas.openxmlformats.org/drawingml/2006/main" name="Title slide - with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92800DE6-C2EC-2242-876E-EC0287CE60B3}"/>
    </a:ext>
  </a:extLst>
</a:theme>
</file>

<file path=ppt/theme/theme10.xml><?xml version="1.0" encoding="utf-8"?>
<a:theme xmlns:a="http://schemas.openxmlformats.org/drawingml/2006/main" name="7 CA Template - 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0753934E-6CF9-8643-A66C-17622D966B08}"/>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 Title slide - with large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D7EAA666-3440-EF4E-8C36-AA3AF45BD7AB}"/>
    </a:ext>
  </a:extLst>
</a:theme>
</file>

<file path=ppt/theme/theme3.xml><?xml version="1.0" encoding="utf-8"?>
<a:theme xmlns:a="http://schemas.openxmlformats.org/drawingml/2006/main" name="Title slide - White ev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2EEE050E-7074-4349-8D2C-FB90854788B4}"/>
    </a:ext>
  </a:extLst>
</a:theme>
</file>

<file path=ppt/theme/theme4.xml><?xml version="1.0" encoding="utf-8"?>
<a:theme xmlns:a="http://schemas.openxmlformats.org/drawingml/2006/main" name="Title slide - red event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5CC2FB69-6E17-8447-9537-FC8CA6CBFFE8}"/>
    </a:ext>
  </a:extLst>
</a:theme>
</file>

<file path=ppt/theme/theme5.xml><?xml version="1.0" encoding="utf-8"?>
<a:theme xmlns:a="http://schemas.openxmlformats.org/drawingml/2006/main" name="Text slides - Bullet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standard 4 by 3 ENGLISH 2022" id="{FC80350B-CD93-9F49-9E51-63933DA9732B}" vid="{CD0C44AA-8366-F242-9DAD-0AAF7F8D8B8F}"/>
    </a:ext>
  </a:extLst>
</a:theme>
</file>

<file path=ppt/theme/theme6.xml><?xml version="1.0" encoding="utf-8"?>
<a:theme xmlns:a="http://schemas.openxmlformats.org/drawingml/2006/main" name="Image slide - design 1">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standard 4 by 3 ENGLISH 2022" id="{FC80350B-CD93-9F49-9E51-63933DA9732B}" vid="{F6284A9D-AC11-E443-B8B3-8ABC74E41E37}"/>
    </a:ext>
  </a:extLst>
</a:theme>
</file>

<file path=ppt/theme/theme7.xml><?xml version="1.0" encoding="utf-8"?>
<a:theme xmlns:a="http://schemas.openxmlformats.org/drawingml/2006/main" name="Image slide - design 2">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standard 4 by 3 ENGLISH 2022" id="{FC80350B-CD93-9F49-9E51-63933DA9732B}" vid="{7A1BB7C3-CAA7-A449-8BF7-FD364054D8F2}"/>
    </a:ext>
  </a:extLst>
</a:theme>
</file>

<file path=ppt/theme/theme8.xml><?xml version="1.0" encoding="utf-8"?>
<a:theme xmlns:a="http://schemas.openxmlformats.org/drawingml/2006/main" name="image slide - 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539374C0-5D77-6149-BA1D-919A94A0E66A}"/>
    </a:ext>
  </a:extLst>
</a:theme>
</file>

<file path=ppt/theme/theme9.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andard 4 by 3 ENGLISH 2022" id="{FC80350B-CD93-9F49-9E51-63933DA9732B}" vid="{08FF16CC-09C5-4446-AA02-6D99DEA94A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422AC552BEE84190491276A10A34C7" ma:contentTypeVersion="19" ma:contentTypeDescription="Create a new document." ma:contentTypeScope="" ma:versionID="a4ed9abe85f7c20c731c31911bd28fb9">
  <xsd:schema xmlns:xsd="http://www.w3.org/2001/XMLSchema" xmlns:xs="http://www.w3.org/2001/XMLSchema" xmlns:p="http://schemas.microsoft.com/office/2006/metadata/properties" xmlns:ns2="4ac9c603-397c-4325-a7cc-f4250b4d2864" xmlns:ns3="c7bb1ed7-0dc7-4fe6-b9f9-0f81a38dc989" xmlns:ns4="05af516d-3959-4b07-9006-c20b9a119ef8" targetNamespace="http://schemas.microsoft.com/office/2006/metadata/properties" ma:root="true" ma:fieldsID="278e6cf2635e3827268e1d4f854678f1" ns2:_="" ns3:_="" ns4:_="">
    <xsd:import namespace="4ac9c603-397c-4325-a7cc-f4250b4d2864"/>
    <xsd:import namespace="c7bb1ed7-0dc7-4fe6-b9f9-0f81a38dc989"/>
    <xsd:import namespace="05af516d-3959-4b07-9006-c20b9a119e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9c603-397c-4325-a7cc-f4250b4d2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edb28-21b0-4288-ad75-dcb58613293b" ma:termSetId="09814cd3-568e-fe90-9814-8d621ff8fb84" ma:anchorId="fba54fb3-c3e1-fe81-a776-ca4b69148c4d" ma:open="true" ma:isKeyword="false">
      <xsd:complexType>
        <xsd:sequence>
          <xsd:element ref="pc:Terms" minOccurs="0" maxOccurs="1"/>
        </xsd:sequence>
      </xsd:complexType>
    </xsd:element>
    <xsd:element name="Datecreated" ma:index="24" nillable="true" ma:displayName="Date created" ma:default="[today]" ma:format="DateTime" ma:internalName="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7bb1ed7-0dc7-4fe6-b9f9-0f81a38dc9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f516d-3959-4b07-9006-c20b9a119e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6c567ba-3da5-48bd-8149-267b297da57f}" ma:internalName="TaxCatchAll" ma:showField="CatchAllData" ma:web="c7bb1ed7-0dc7-4fe6-b9f9-0f81a38dc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af516d-3959-4b07-9006-c20b9a119ef8" xsi:nil="true"/>
    <lcf76f155ced4ddcb4097134ff3c332f xmlns="4ac9c603-397c-4325-a7cc-f4250b4d2864">
      <Terms xmlns="http://schemas.microsoft.com/office/infopath/2007/PartnerControls"/>
    </lcf76f155ced4ddcb4097134ff3c332f>
    <Datecreated xmlns="4ac9c603-397c-4325-a7cc-f4250b4d2864">2023-05-23T13:39:35+00:00</Datecreated>
  </documentManagement>
</p:properties>
</file>

<file path=customXml/itemProps1.xml><?xml version="1.0" encoding="utf-8"?>
<ds:datastoreItem xmlns:ds="http://schemas.openxmlformats.org/officeDocument/2006/customXml" ds:itemID="{7B53F4B6-3930-4081-BC67-7A30DDE73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c9c603-397c-4325-a7cc-f4250b4d2864"/>
    <ds:schemaRef ds:uri="c7bb1ed7-0dc7-4fe6-b9f9-0f81a38dc989"/>
    <ds:schemaRef ds:uri="05af516d-3959-4b07-9006-c20b9a119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82908-ED78-4888-B76F-E4EC8BD0CD1B}">
  <ds:schemaRefs>
    <ds:schemaRef ds:uri="http://schemas.microsoft.com/sharepoint/v3/contenttype/forms"/>
  </ds:schemaRefs>
</ds:datastoreItem>
</file>

<file path=customXml/itemProps3.xml><?xml version="1.0" encoding="utf-8"?>
<ds:datastoreItem xmlns:ds="http://schemas.openxmlformats.org/officeDocument/2006/customXml" ds:itemID="{96A48280-0A8B-4FC4-BB44-DC38DAC590B1}">
  <ds:schemaRefs>
    <ds:schemaRef ds:uri="4ac9c603-397c-4325-a7cc-f4250b4d2864"/>
    <ds:schemaRef ds:uri="05af516d-3959-4b07-9006-c20b9a119ef8"/>
    <ds:schemaRef ds:uri="http://schemas.openxmlformats.org/package/2006/metadata/core-properties"/>
    <ds:schemaRef ds:uri="http://schemas.microsoft.com/office/2006/documentManagement/types"/>
    <ds:schemaRef ds:uri="c7bb1ed7-0dc7-4fe6-b9f9-0f81a38dc989"/>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Title Slide - text only</Template>
  <TotalTime>0</TotalTime>
  <Words>1418</Words>
  <Application>Microsoft Office PowerPoint</Application>
  <PresentationFormat>On-screen Show (4:3)</PresentationFormat>
  <Paragraphs>62</Paragraphs>
  <Slides>8</Slides>
  <Notes>7</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8</vt:i4>
      </vt:variant>
    </vt:vector>
  </HeadingPairs>
  <TitlesOfParts>
    <vt:vector size="25" baseType="lpstr">
      <vt:lpstr>Arial</vt:lpstr>
      <vt:lpstr>Calibri</vt:lpstr>
      <vt:lpstr>Mokoko Trial Extra Bold</vt:lpstr>
      <vt:lpstr>Mokoko XBd</vt:lpstr>
      <vt:lpstr>Mokoko XBold</vt:lpstr>
      <vt:lpstr>Open Sans</vt:lpstr>
      <vt:lpstr>Open Sans 400</vt:lpstr>
      <vt:lpstr>Title slide - with photo</vt:lpstr>
      <vt:lpstr> Title slide - with large photo</vt:lpstr>
      <vt:lpstr>Title slide - White event slide</vt:lpstr>
      <vt:lpstr>Title slide - red event title</vt:lpstr>
      <vt:lpstr>Text slides - Bullet Slides</vt:lpstr>
      <vt:lpstr>Image slide - design 1</vt:lpstr>
      <vt:lpstr>Image slide - design 2</vt:lpstr>
      <vt:lpstr>image slide - Full page image</vt:lpstr>
      <vt:lpstr>End Slides</vt:lpstr>
      <vt:lpstr>7 CA Template - End Slide</vt:lpstr>
      <vt:lpstr>Christian Aid Harvest Appeal 2023</vt:lpstr>
      <vt:lpstr>Knowledge Chikondo lives with his wife and three children in Kondo village, Zimbabwe. </vt:lpstr>
      <vt:lpstr>Knowledge received training from Christian Aid’s partner in harvesting and processing a wild fruit called Nhengeni</vt:lpstr>
      <vt:lpstr>When collected and dried correctly Nhengeni seeds can be sold for use in cosmetics.</vt:lpstr>
      <vt:lpstr>Knowledge says “I can provide for my family… when I first started collecting wild fruits my friends thought it was foolish but now that they have seen my success, they all want to join in.”</vt:lpstr>
      <vt:lpstr>“Now faith is being sure of what we hope for and certain of what we do not see.” Hebrews 11:1</vt:lpstr>
      <vt:lpstr>Pledging a Gift in your Will is a powerful way to ensure that your values will live on and can help create lasting change for communities both locally and globally.  For more information visit caid.ie/faithwill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Neale</dc:creator>
  <cp:lastModifiedBy>Ruth Cooke</cp:lastModifiedBy>
  <cp:revision>4</cp:revision>
  <dcterms:created xsi:type="dcterms:W3CDTF">2022-03-01T11:01:06Z</dcterms:created>
  <dcterms:modified xsi:type="dcterms:W3CDTF">2023-07-27T11:19:13Z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
  </property>
  <property fmtid="{D5CDD505-2E9C-101B-9397-08002B2CF9AE}" pid="3" name="InternationalOperationsManual">
    <vt:lpwstr>0</vt:lpwstr>
  </property>
  <property fmtid="{D5CDD505-2E9C-101B-9397-08002B2CF9AE}" pid="4" name="PlanningReportingUnit">
    <vt:lpwstr/>
  </property>
  <property fmtid="{D5CDD505-2E9C-101B-9397-08002B2CF9AE}" pid="5" name="Team">
    <vt:lpwstr/>
  </property>
  <property fmtid="{D5CDD505-2E9C-101B-9397-08002B2CF9AE}" pid="6" name="FocusArea">
    <vt:lpwstr/>
  </property>
  <property fmtid="{D5CDD505-2E9C-101B-9397-08002B2CF9AE}" pid="7" name="DocumentStatus">
    <vt:lpwstr>Draft</vt:lpwstr>
  </property>
  <property fmtid="{D5CDD505-2E9C-101B-9397-08002B2CF9AE}" pid="8" name="Region">
    <vt:lpwstr/>
  </property>
  <property fmtid="{D5CDD505-2E9C-101B-9397-08002B2CF9AE}" pid="9" name="Country">
    <vt:lpwstr>England</vt:lpwstr>
  </property>
  <property fmtid="{D5CDD505-2E9C-101B-9397-08002B2CF9AE}" pid="10" name="Language">
    <vt:lpwstr>English</vt:lpwstr>
  </property>
  <property fmtid="{D5CDD505-2E9C-101B-9397-08002B2CF9AE}" pid="11" name="Show in Resources">
    <vt:lpwstr>0</vt:lpwstr>
  </property>
  <property fmtid="{D5CDD505-2E9C-101B-9397-08002B2CF9AE}" pid="12" name="Working with churches">
    <vt:lpwstr/>
  </property>
  <property fmtid="{D5CDD505-2E9C-101B-9397-08002B2CF9AE}" pid="13" name="_ip_UnifiedCompliancePolicyUIAction">
    <vt:lpwstr/>
  </property>
  <property fmtid="{D5CDD505-2E9C-101B-9397-08002B2CF9AE}" pid="14" name="Document Type">
    <vt:lpwstr>Template</vt:lpwstr>
  </property>
  <property fmtid="{D5CDD505-2E9C-101B-9397-08002B2CF9AE}" pid="15" name="Category">
    <vt:lpwstr>Admin</vt:lpwstr>
  </property>
  <property fmtid="{D5CDD505-2E9C-101B-9397-08002B2CF9AE}" pid="16" name="_ip_UnifiedCompliancePolicyProperties">
    <vt:lpwstr/>
  </property>
  <property fmtid="{D5CDD505-2E9C-101B-9397-08002B2CF9AE}" pid="17" name="Unit">
    <vt:lpwstr>Design</vt:lpwstr>
  </property>
  <property fmtid="{D5CDD505-2E9C-101B-9397-08002B2CF9AE}" pid="18" name="Archived">
    <vt:lpwstr/>
  </property>
  <property fmtid="{D5CDD505-2E9C-101B-9397-08002B2CF9AE}" pid="19" name="ContentTypeId">
    <vt:lpwstr>0x010100F2422AC552BEE84190491276A10A34C7</vt:lpwstr>
  </property>
  <property fmtid="{D5CDD505-2E9C-101B-9397-08002B2CF9AE}" pid="20" name="MediaServiceImageTags">
    <vt:lpwstr/>
  </property>
</Properties>
</file>